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68" r:id="rId13"/>
    <p:sldId id="273" r:id="rId14"/>
    <p:sldId id="279" r:id="rId15"/>
    <p:sldId id="278" r:id="rId16"/>
    <p:sldId id="277" r:id="rId17"/>
    <p:sldId id="275" r:id="rId18"/>
    <p:sldId id="276" r:id="rId19"/>
    <p:sldId id="280" r:id="rId20"/>
    <p:sldId id="271" r:id="rId21"/>
    <p:sldId id="27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73077-6C2F-45A3-A43E-8C1E2BED00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C5ED5F-1320-48AA-8E3F-BFBD7530D6C3}">
      <dgm:prSet phldrT="[Text]" custT="1"/>
      <dgm:spPr/>
      <dgm:t>
        <a:bodyPr/>
        <a:lstStyle/>
        <a:p>
          <a:r>
            <a:rPr lang="cs-CZ" sz="2400" b="1" dirty="0" err="1" smtClean="0"/>
            <a:t>Kardiocentrum</a:t>
          </a:r>
          <a:endParaRPr lang="cs-CZ" sz="2400" b="1" dirty="0" smtClean="0"/>
        </a:p>
      </dgm:t>
    </dgm:pt>
    <dgm:pt modelId="{26F748E3-FF9D-496F-8149-D25EAA65096F}" type="parTrans" cxnId="{4C7C28AE-F78A-4B17-BBBC-54DBBED38D15}">
      <dgm:prSet/>
      <dgm:spPr/>
      <dgm:t>
        <a:bodyPr/>
        <a:lstStyle/>
        <a:p>
          <a:endParaRPr lang="cs-CZ"/>
        </a:p>
      </dgm:t>
    </dgm:pt>
    <dgm:pt modelId="{E984E72B-F256-4E02-BCA8-1C80E6AE7A1F}" type="sibTrans" cxnId="{4C7C28AE-F78A-4B17-BBBC-54DBBED38D15}">
      <dgm:prSet/>
      <dgm:spPr/>
      <dgm:t>
        <a:bodyPr/>
        <a:lstStyle/>
        <a:p>
          <a:endParaRPr lang="cs-CZ"/>
        </a:p>
      </dgm:t>
    </dgm:pt>
    <dgm:pt modelId="{4CDF2C57-F5B6-4222-9F3D-E9D131ABB03C}">
      <dgm:prSet phldrT="[Text]" custT="1"/>
      <dgm:spPr/>
      <dgm:t>
        <a:bodyPr/>
        <a:lstStyle/>
        <a:p>
          <a:r>
            <a:rPr lang="cs-CZ" sz="2000" b="1" dirty="0" err="1" smtClean="0"/>
            <a:t>III.Interní</a:t>
          </a:r>
          <a:r>
            <a:rPr lang="cs-CZ" sz="2000" b="1" dirty="0" smtClean="0"/>
            <a:t> – kardiologická klinika</a:t>
          </a:r>
        </a:p>
      </dgm:t>
    </dgm:pt>
    <dgm:pt modelId="{D53058C4-A86C-4FC1-9F6E-0BF9FD164E84}" type="parTrans" cxnId="{24BC5ED9-ABDC-472E-932D-4630CE7DF400}">
      <dgm:prSet/>
      <dgm:spPr/>
      <dgm:t>
        <a:bodyPr/>
        <a:lstStyle/>
        <a:p>
          <a:endParaRPr lang="cs-CZ"/>
        </a:p>
      </dgm:t>
    </dgm:pt>
    <dgm:pt modelId="{B570129E-3424-4179-937D-9BA14AAA873B}" type="sibTrans" cxnId="{24BC5ED9-ABDC-472E-932D-4630CE7DF400}">
      <dgm:prSet/>
      <dgm:spPr/>
      <dgm:t>
        <a:bodyPr/>
        <a:lstStyle/>
        <a:p>
          <a:endParaRPr lang="cs-CZ"/>
        </a:p>
      </dgm:t>
    </dgm:pt>
    <dgm:pt modelId="{409577DD-EEE6-4C85-93A3-BFD6D0BAA689}">
      <dgm:prSet phldrT="[Text]" custT="1"/>
      <dgm:spPr/>
      <dgm:t>
        <a:bodyPr/>
        <a:lstStyle/>
        <a:p>
          <a:r>
            <a:rPr lang="cs-CZ" sz="2000" b="1" dirty="0" smtClean="0"/>
            <a:t>Kardiochirurgická klinika</a:t>
          </a:r>
        </a:p>
      </dgm:t>
    </dgm:pt>
    <dgm:pt modelId="{A902534F-1675-48A0-ABC7-6238FF26FC2A}" type="parTrans" cxnId="{B092DE4C-1D99-49E2-8C2E-AA44021E9A8A}">
      <dgm:prSet/>
      <dgm:spPr/>
      <dgm:t>
        <a:bodyPr/>
        <a:lstStyle/>
        <a:p>
          <a:endParaRPr lang="cs-CZ"/>
        </a:p>
      </dgm:t>
    </dgm:pt>
    <dgm:pt modelId="{85EA6AC5-35DD-46B7-BBC6-5C2FA7D16557}" type="sibTrans" cxnId="{B092DE4C-1D99-49E2-8C2E-AA44021E9A8A}">
      <dgm:prSet/>
      <dgm:spPr/>
      <dgm:t>
        <a:bodyPr/>
        <a:lstStyle/>
        <a:p>
          <a:endParaRPr lang="cs-CZ"/>
        </a:p>
      </dgm:t>
    </dgm:pt>
    <dgm:pt modelId="{39335FDF-AC2C-4A46-A285-DA11D83374B2}">
      <dgm:prSet/>
      <dgm:spPr/>
      <dgm:t>
        <a:bodyPr/>
        <a:lstStyle/>
        <a:p>
          <a:r>
            <a:rPr lang="cs-CZ" dirty="0" smtClean="0"/>
            <a:t>Divize</a:t>
          </a:r>
        </a:p>
        <a:p>
          <a:r>
            <a:rPr lang="cs-CZ" dirty="0" smtClean="0"/>
            <a:t>Kardiochirurgie</a:t>
          </a:r>
          <a:endParaRPr lang="cs-CZ" dirty="0"/>
        </a:p>
      </dgm:t>
    </dgm:pt>
    <dgm:pt modelId="{5C0C8837-C411-43A4-8E2B-9C005DA7ABF9}" type="parTrans" cxnId="{ED0566F2-24C7-4767-B505-40F3DADF3751}">
      <dgm:prSet/>
      <dgm:spPr/>
      <dgm:t>
        <a:bodyPr/>
        <a:lstStyle/>
        <a:p>
          <a:endParaRPr lang="cs-CZ"/>
        </a:p>
      </dgm:t>
    </dgm:pt>
    <dgm:pt modelId="{82631CEE-4B6D-4D1F-AE9B-06ED7982A6A4}" type="sibTrans" cxnId="{ED0566F2-24C7-4767-B505-40F3DADF3751}">
      <dgm:prSet/>
      <dgm:spPr/>
      <dgm:t>
        <a:bodyPr/>
        <a:lstStyle/>
        <a:p>
          <a:endParaRPr lang="cs-CZ"/>
        </a:p>
      </dgm:t>
    </dgm:pt>
    <dgm:pt modelId="{245B371E-63D2-4609-9B19-6A7541EFD837}">
      <dgm:prSet/>
      <dgm:spPr/>
      <dgm:t>
        <a:bodyPr/>
        <a:lstStyle/>
        <a:p>
          <a:r>
            <a:rPr lang="cs-CZ" dirty="0" smtClean="0"/>
            <a:t>Divize</a:t>
          </a:r>
        </a:p>
        <a:p>
          <a:r>
            <a:rPr lang="cs-CZ" dirty="0" err="1" smtClean="0"/>
            <a:t>Kardioanesteziologie</a:t>
          </a:r>
          <a:endParaRPr lang="cs-CZ" dirty="0"/>
        </a:p>
      </dgm:t>
    </dgm:pt>
    <dgm:pt modelId="{192F2CB2-2961-4B32-9F15-1786A9FC4484}" type="parTrans" cxnId="{F34248A4-642C-4152-9CA1-272857F72739}">
      <dgm:prSet/>
      <dgm:spPr/>
      <dgm:t>
        <a:bodyPr/>
        <a:lstStyle/>
        <a:p>
          <a:endParaRPr lang="cs-CZ"/>
        </a:p>
      </dgm:t>
    </dgm:pt>
    <dgm:pt modelId="{7AE71AF3-5EDB-46E4-A3FB-B8DBC94CDD0E}" type="sibTrans" cxnId="{F34248A4-642C-4152-9CA1-272857F72739}">
      <dgm:prSet/>
      <dgm:spPr/>
      <dgm:t>
        <a:bodyPr/>
        <a:lstStyle/>
        <a:p>
          <a:endParaRPr lang="cs-CZ"/>
        </a:p>
      </dgm:t>
    </dgm:pt>
    <dgm:pt modelId="{2E1C1F63-34AC-4F14-A597-ACAEF3094A6D}">
      <dgm:prSet/>
      <dgm:spPr/>
      <dgm:t>
        <a:bodyPr/>
        <a:lstStyle/>
        <a:p>
          <a:r>
            <a:rPr lang="cs-CZ" dirty="0" smtClean="0"/>
            <a:t>Divize</a:t>
          </a:r>
        </a:p>
        <a:p>
          <a:r>
            <a:rPr lang="cs-CZ" dirty="0" smtClean="0"/>
            <a:t>Akutní kardiologie</a:t>
          </a:r>
          <a:endParaRPr lang="cs-CZ" dirty="0"/>
        </a:p>
      </dgm:t>
    </dgm:pt>
    <dgm:pt modelId="{3BD31400-8DEC-4CD1-814B-32B3207653A9}" type="parTrans" cxnId="{6DA91ACB-E53D-4A5E-B67D-143879ACA835}">
      <dgm:prSet/>
      <dgm:spPr/>
      <dgm:t>
        <a:bodyPr/>
        <a:lstStyle/>
        <a:p>
          <a:endParaRPr lang="cs-CZ"/>
        </a:p>
      </dgm:t>
    </dgm:pt>
    <dgm:pt modelId="{01B72827-26E1-4161-B22F-127E3E147B4C}" type="sibTrans" cxnId="{6DA91ACB-E53D-4A5E-B67D-143879ACA835}">
      <dgm:prSet/>
      <dgm:spPr/>
      <dgm:t>
        <a:bodyPr/>
        <a:lstStyle/>
        <a:p>
          <a:endParaRPr lang="cs-CZ"/>
        </a:p>
      </dgm:t>
    </dgm:pt>
    <dgm:pt modelId="{7ABDF82B-F1E5-4167-BB59-1F887266BC60}">
      <dgm:prSet/>
      <dgm:spPr/>
      <dgm:t>
        <a:bodyPr/>
        <a:lstStyle/>
        <a:p>
          <a:r>
            <a:rPr lang="cs-CZ" dirty="0" smtClean="0"/>
            <a:t>Divize</a:t>
          </a:r>
        </a:p>
        <a:p>
          <a:r>
            <a:rPr lang="cs-CZ" dirty="0" smtClean="0"/>
            <a:t>Intervenční kardiologie</a:t>
          </a:r>
          <a:endParaRPr lang="cs-CZ" dirty="0"/>
        </a:p>
      </dgm:t>
    </dgm:pt>
    <dgm:pt modelId="{71119DA5-8773-4AC7-88E9-A25EF5F2B2DD}" type="parTrans" cxnId="{E512C7E2-A33C-4FDB-91D4-762F875FEA83}">
      <dgm:prSet/>
      <dgm:spPr/>
      <dgm:t>
        <a:bodyPr/>
        <a:lstStyle/>
        <a:p>
          <a:endParaRPr lang="cs-CZ"/>
        </a:p>
      </dgm:t>
    </dgm:pt>
    <dgm:pt modelId="{BC16DDD7-E791-4885-BCFD-92C0C1AB21DE}" type="sibTrans" cxnId="{E512C7E2-A33C-4FDB-91D4-762F875FEA83}">
      <dgm:prSet/>
      <dgm:spPr/>
      <dgm:t>
        <a:bodyPr/>
        <a:lstStyle/>
        <a:p>
          <a:endParaRPr lang="cs-CZ"/>
        </a:p>
      </dgm:t>
    </dgm:pt>
    <dgm:pt modelId="{4094359C-A9F0-4286-91FD-CBA113B2C306}">
      <dgm:prSet/>
      <dgm:spPr/>
      <dgm:t>
        <a:bodyPr/>
        <a:lstStyle/>
        <a:p>
          <a:r>
            <a:rPr lang="cs-CZ" dirty="0" smtClean="0"/>
            <a:t>Divize</a:t>
          </a:r>
        </a:p>
        <a:p>
          <a:r>
            <a:rPr lang="cs-CZ" dirty="0" err="1" smtClean="0"/>
            <a:t>Arytmologie</a:t>
          </a:r>
          <a:endParaRPr lang="cs-CZ" dirty="0"/>
        </a:p>
      </dgm:t>
    </dgm:pt>
    <dgm:pt modelId="{D8570A5E-F749-4375-AD11-B9D32E4E4097}" type="parTrans" cxnId="{65550DFA-3AE2-475C-B872-A62318D2A60A}">
      <dgm:prSet/>
      <dgm:spPr/>
      <dgm:t>
        <a:bodyPr/>
        <a:lstStyle/>
        <a:p>
          <a:endParaRPr lang="cs-CZ"/>
        </a:p>
      </dgm:t>
    </dgm:pt>
    <dgm:pt modelId="{D84F707B-D7D3-49E9-9DC3-D8A93A46D294}" type="sibTrans" cxnId="{65550DFA-3AE2-475C-B872-A62318D2A60A}">
      <dgm:prSet/>
      <dgm:spPr/>
      <dgm:t>
        <a:bodyPr/>
        <a:lstStyle/>
        <a:p>
          <a:endParaRPr lang="cs-CZ"/>
        </a:p>
      </dgm:t>
    </dgm:pt>
    <dgm:pt modelId="{94FA1F79-A8CE-4C24-B4FE-4E5F72489207}">
      <dgm:prSet/>
      <dgm:spPr/>
      <dgm:t>
        <a:bodyPr/>
        <a:lstStyle/>
        <a:p>
          <a:r>
            <a:rPr lang="cs-CZ" dirty="0" smtClean="0"/>
            <a:t>Divize</a:t>
          </a:r>
        </a:p>
        <a:p>
          <a:r>
            <a:rPr lang="cs-CZ" dirty="0" smtClean="0"/>
            <a:t>Neinvazivní kardiologie</a:t>
          </a:r>
          <a:endParaRPr lang="cs-CZ" dirty="0"/>
        </a:p>
      </dgm:t>
    </dgm:pt>
    <dgm:pt modelId="{D8EC85DD-5727-4F6E-9B0D-98A93E52D81D}" type="parTrans" cxnId="{D14613C4-3C7E-4219-9FBA-EABC12BD4707}">
      <dgm:prSet/>
      <dgm:spPr/>
      <dgm:t>
        <a:bodyPr/>
        <a:lstStyle/>
        <a:p>
          <a:endParaRPr lang="cs-CZ"/>
        </a:p>
      </dgm:t>
    </dgm:pt>
    <dgm:pt modelId="{C8408FE6-A362-48B1-AAEB-C928F725FFF1}" type="sibTrans" cxnId="{D14613C4-3C7E-4219-9FBA-EABC12BD4707}">
      <dgm:prSet/>
      <dgm:spPr/>
      <dgm:t>
        <a:bodyPr/>
        <a:lstStyle/>
        <a:p>
          <a:endParaRPr lang="cs-CZ"/>
        </a:p>
      </dgm:t>
    </dgm:pt>
    <dgm:pt modelId="{0A4E27B1-63FC-46B8-ABDF-D0E0394FFAAD}">
      <dgm:prSet/>
      <dgm:spPr/>
      <dgm:t>
        <a:bodyPr/>
        <a:lstStyle/>
        <a:p>
          <a:r>
            <a:rPr lang="cs-CZ" dirty="0" smtClean="0"/>
            <a:t>Divize</a:t>
          </a:r>
        </a:p>
        <a:p>
          <a:r>
            <a:rPr lang="cs-CZ" dirty="0" err="1" smtClean="0"/>
            <a:t>Angiologie</a:t>
          </a:r>
          <a:endParaRPr lang="cs-CZ" dirty="0"/>
        </a:p>
      </dgm:t>
    </dgm:pt>
    <dgm:pt modelId="{2E51A906-BC29-4BD7-BE9E-337BDAB38673}" type="parTrans" cxnId="{AEAF2822-2F7E-484E-915B-84BFBE4F18D1}">
      <dgm:prSet/>
      <dgm:spPr/>
      <dgm:t>
        <a:bodyPr/>
        <a:lstStyle/>
        <a:p>
          <a:endParaRPr lang="cs-CZ"/>
        </a:p>
      </dgm:t>
    </dgm:pt>
    <dgm:pt modelId="{3170B144-1A39-4EAF-8E6F-97FC159AC161}" type="sibTrans" cxnId="{AEAF2822-2F7E-484E-915B-84BFBE4F18D1}">
      <dgm:prSet/>
      <dgm:spPr/>
      <dgm:t>
        <a:bodyPr/>
        <a:lstStyle/>
        <a:p>
          <a:endParaRPr lang="cs-CZ"/>
        </a:p>
      </dgm:t>
    </dgm:pt>
    <dgm:pt modelId="{2CFF8677-9D41-4E8D-B6EE-D5DF39DB720F}" type="pres">
      <dgm:prSet presAssocID="{64B73077-6C2F-45A3-A43E-8C1E2BED00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FB062E1-183B-49F0-A34A-44D1AAAA85B1}" type="pres">
      <dgm:prSet presAssocID="{E3C5ED5F-1320-48AA-8E3F-BFBD7530D6C3}" presName="hierRoot1" presStyleCnt="0">
        <dgm:presLayoutVars>
          <dgm:hierBranch val="init"/>
        </dgm:presLayoutVars>
      </dgm:prSet>
      <dgm:spPr/>
    </dgm:pt>
    <dgm:pt modelId="{400C954E-9428-4FBB-BF4B-F7CB2166BA29}" type="pres">
      <dgm:prSet presAssocID="{E3C5ED5F-1320-48AA-8E3F-BFBD7530D6C3}" presName="rootComposite1" presStyleCnt="0"/>
      <dgm:spPr/>
    </dgm:pt>
    <dgm:pt modelId="{76BF1FAC-F660-4373-A6D0-04D6F0B92120}" type="pres">
      <dgm:prSet presAssocID="{E3C5ED5F-1320-48AA-8E3F-BFBD7530D6C3}" presName="rootText1" presStyleLbl="node0" presStyleIdx="0" presStyleCnt="1" custScaleX="4557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C490E0F-3E8C-40DB-A8FA-9BF795282EBE}" type="pres">
      <dgm:prSet presAssocID="{E3C5ED5F-1320-48AA-8E3F-BFBD7530D6C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61237E5-EFCD-4DD1-B4D8-EC9CBADBDCE7}" type="pres">
      <dgm:prSet presAssocID="{E3C5ED5F-1320-48AA-8E3F-BFBD7530D6C3}" presName="hierChild2" presStyleCnt="0"/>
      <dgm:spPr/>
    </dgm:pt>
    <dgm:pt modelId="{6DE03A89-FA80-46DF-83D3-FDD6140A5246}" type="pres">
      <dgm:prSet presAssocID="{D53058C4-A86C-4FC1-9F6E-0BF9FD164E84}" presName="Name37" presStyleLbl="parChTrans1D2" presStyleIdx="0" presStyleCnt="2"/>
      <dgm:spPr/>
      <dgm:t>
        <a:bodyPr/>
        <a:lstStyle/>
        <a:p>
          <a:endParaRPr lang="cs-CZ"/>
        </a:p>
      </dgm:t>
    </dgm:pt>
    <dgm:pt modelId="{54DADE7E-646F-4871-916B-931C2D4320AE}" type="pres">
      <dgm:prSet presAssocID="{4CDF2C57-F5B6-4222-9F3D-E9D131ABB03C}" presName="hierRoot2" presStyleCnt="0">
        <dgm:presLayoutVars>
          <dgm:hierBranch val="init"/>
        </dgm:presLayoutVars>
      </dgm:prSet>
      <dgm:spPr/>
    </dgm:pt>
    <dgm:pt modelId="{2D54114D-FB91-4DDB-A56C-9194D13AEC8F}" type="pres">
      <dgm:prSet presAssocID="{4CDF2C57-F5B6-4222-9F3D-E9D131ABB03C}" presName="rootComposite" presStyleCnt="0"/>
      <dgm:spPr/>
    </dgm:pt>
    <dgm:pt modelId="{A830605E-BCB5-458E-BB43-F86C2DCBCAFB}" type="pres">
      <dgm:prSet presAssocID="{4CDF2C57-F5B6-4222-9F3D-E9D131ABB03C}" presName="rootText" presStyleLbl="node2" presStyleIdx="0" presStyleCnt="2" custScaleX="38425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EF4EF6-0635-4449-8827-10ABBF4799B9}" type="pres">
      <dgm:prSet presAssocID="{4CDF2C57-F5B6-4222-9F3D-E9D131ABB03C}" presName="rootConnector" presStyleLbl="node2" presStyleIdx="0" presStyleCnt="2"/>
      <dgm:spPr/>
      <dgm:t>
        <a:bodyPr/>
        <a:lstStyle/>
        <a:p>
          <a:endParaRPr lang="cs-CZ"/>
        </a:p>
      </dgm:t>
    </dgm:pt>
    <dgm:pt modelId="{E99845C9-DABE-4D49-BC22-3182C18C32B8}" type="pres">
      <dgm:prSet presAssocID="{4CDF2C57-F5B6-4222-9F3D-E9D131ABB03C}" presName="hierChild4" presStyleCnt="0"/>
      <dgm:spPr/>
    </dgm:pt>
    <dgm:pt modelId="{7593B25A-05AB-4F71-8017-79A4B1F1E475}" type="pres">
      <dgm:prSet presAssocID="{3BD31400-8DEC-4CD1-814B-32B3207653A9}" presName="Name37" presStyleLbl="parChTrans1D3" presStyleIdx="0" presStyleCnt="7"/>
      <dgm:spPr/>
      <dgm:t>
        <a:bodyPr/>
        <a:lstStyle/>
        <a:p>
          <a:endParaRPr lang="cs-CZ"/>
        </a:p>
      </dgm:t>
    </dgm:pt>
    <dgm:pt modelId="{706DF6AF-4DD9-4D75-9A9E-0A385D33EDE2}" type="pres">
      <dgm:prSet presAssocID="{2E1C1F63-34AC-4F14-A597-ACAEF3094A6D}" presName="hierRoot2" presStyleCnt="0">
        <dgm:presLayoutVars>
          <dgm:hierBranch val="init"/>
        </dgm:presLayoutVars>
      </dgm:prSet>
      <dgm:spPr/>
    </dgm:pt>
    <dgm:pt modelId="{9C1D7265-EAD3-4AEB-8E49-E48CC171E40B}" type="pres">
      <dgm:prSet presAssocID="{2E1C1F63-34AC-4F14-A597-ACAEF3094A6D}" presName="rootComposite" presStyleCnt="0"/>
      <dgm:spPr/>
    </dgm:pt>
    <dgm:pt modelId="{B1D8CB85-763D-4D56-A5E9-9A900777CAD3}" type="pres">
      <dgm:prSet presAssocID="{2E1C1F63-34AC-4F14-A597-ACAEF3094A6D}" presName="rootText" presStyleLbl="node3" presStyleIdx="0" presStyleCnt="7" custScaleX="1833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DA6D69-323B-4B00-BE7F-78A7BD5EACFD}" type="pres">
      <dgm:prSet presAssocID="{2E1C1F63-34AC-4F14-A597-ACAEF3094A6D}" presName="rootConnector" presStyleLbl="node3" presStyleIdx="0" presStyleCnt="7"/>
      <dgm:spPr/>
      <dgm:t>
        <a:bodyPr/>
        <a:lstStyle/>
        <a:p>
          <a:endParaRPr lang="cs-CZ"/>
        </a:p>
      </dgm:t>
    </dgm:pt>
    <dgm:pt modelId="{79638F02-D5A3-4A24-8043-47CE033909B9}" type="pres">
      <dgm:prSet presAssocID="{2E1C1F63-34AC-4F14-A597-ACAEF3094A6D}" presName="hierChild4" presStyleCnt="0"/>
      <dgm:spPr/>
    </dgm:pt>
    <dgm:pt modelId="{B2087380-9B48-4459-A4CC-5F855D635AEE}" type="pres">
      <dgm:prSet presAssocID="{2E1C1F63-34AC-4F14-A597-ACAEF3094A6D}" presName="hierChild5" presStyleCnt="0"/>
      <dgm:spPr/>
    </dgm:pt>
    <dgm:pt modelId="{00D49449-8B98-4036-83E7-94035EBA116F}" type="pres">
      <dgm:prSet presAssocID="{71119DA5-8773-4AC7-88E9-A25EF5F2B2DD}" presName="Name37" presStyleLbl="parChTrans1D3" presStyleIdx="1" presStyleCnt="7"/>
      <dgm:spPr/>
      <dgm:t>
        <a:bodyPr/>
        <a:lstStyle/>
        <a:p>
          <a:endParaRPr lang="cs-CZ"/>
        </a:p>
      </dgm:t>
    </dgm:pt>
    <dgm:pt modelId="{8ED00A54-05DD-43EC-BE87-CF7DA81AC8AB}" type="pres">
      <dgm:prSet presAssocID="{7ABDF82B-F1E5-4167-BB59-1F887266BC60}" presName="hierRoot2" presStyleCnt="0">
        <dgm:presLayoutVars>
          <dgm:hierBranch val="init"/>
        </dgm:presLayoutVars>
      </dgm:prSet>
      <dgm:spPr/>
    </dgm:pt>
    <dgm:pt modelId="{95482B75-77DD-462C-A645-D7D65CCE7EFF}" type="pres">
      <dgm:prSet presAssocID="{7ABDF82B-F1E5-4167-BB59-1F887266BC60}" presName="rootComposite" presStyleCnt="0"/>
      <dgm:spPr/>
    </dgm:pt>
    <dgm:pt modelId="{ECF3649A-764A-4659-ADDA-40DB1614BF7D}" type="pres">
      <dgm:prSet presAssocID="{7ABDF82B-F1E5-4167-BB59-1F887266BC60}" presName="rootText" presStyleLbl="node3" presStyleIdx="1" presStyleCnt="7" custScaleX="1833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A96B4F-6F73-423C-B8F4-7198F00686DC}" type="pres">
      <dgm:prSet presAssocID="{7ABDF82B-F1E5-4167-BB59-1F887266BC60}" presName="rootConnector" presStyleLbl="node3" presStyleIdx="1" presStyleCnt="7"/>
      <dgm:spPr/>
      <dgm:t>
        <a:bodyPr/>
        <a:lstStyle/>
        <a:p>
          <a:endParaRPr lang="cs-CZ"/>
        </a:p>
      </dgm:t>
    </dgm:pt>
    <dgm:pt modelId="{73099D08-71EB-4ACD-9FFB-26DA9EEE8789}" type="pres">
      <dgm:prSet presAssocID="{7ABDF82B-F1E5-4167-BB59-1F887266BC60}" presName="hierChild4" presStyleCnt="0"/>
      <dgm:spPr/>
    </dgm:pt>
    <dgm:pt modelId="{EFF96EE8-A79D-465A-B666-B918C63DAFA5}" type="pres">
      <dgm:prSet presAssocID="{7ABDF82B-F1E5-4167-BB59-1F887266BC60}" presName="hierChild5" presStyleCnt="0"/>
      <dgm:spPr/>
    </dgm:pt>
    <dgm:pt modelId="{040FB26E-8E39-49AA-8FD6-8697CBE61705}" type="pres">
      <dgm:prSet presAssocID="{D8570A5E-F749-4375-AD11-B9D32E4E4097}" presName="Name37" presStyleLbl="parChTrans1D3" presStyleIdx="2" presStyleCnt="7"/>
      <dgm:spPr/>
      <dgm:t>
        <a:bodyPr/>
        <a:lstStyle/>
        <a:p>
          <a:endParaRPr lang="cs-CZ"/>
        </a:p>
      </dgm:t>
    </dgm:pt>
    <dgm:pt modelId="{D6BEE8DB-EF7F-42A6-BF8D-CFABD357224B}" type="pres">
      <dgm:prSet presAssocID="{4094359C-A9F0-4286-91FD-CBA113B2C306}" presName="hierRoot2" presStyleCnt="0">
        <dgm:presLayoutVars>
          <dgm:hierBranch val="init"/>
        </dgm:presLayoutVars>
      </dgm:prSet>
      <dgm:spPr/>
    </dgm:pt>
    <dgm:pt modelId="{47E95118-D444-4D4F-8787-986C607B7556}" type="pres">
      <dgm:prSet presAssocID="{4094359C-A9F0-4286-91FD-CBA113B2C306}" presName="rootComposite" presStyleCnt="0"/>
      <dgm:spPr/>
    </dgm:pt>
    <dgm:pt modelId="{D7AAB35B-E714-4FF9-AAD8-1FB613B0E102}" type="pres">
      <dgm:prSet presAssocID="{4094359C-A9F0-4286-91FD-CBA113B2C306}" presName="rootText" presStyleLbl="node3" presStyleIdx="2" presStyleCnt="7" custScaleX="1833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BE767E-E631-48BB-92D1-1BEDE3CED801}" type="pres">
      <dgm:prSet presAssocID="{4094359C-A9F0-4286-91FD-CBA113B2C306}" presName="rootConnector" presStyleLbl="node3" presStyleIdx="2" presStyleCnt="7"/>
      <dgm:spPr/>
      <dgm:t>
        <a:bodyPr/>
        <a:lstStyle/>
        <a:p>
          <a:endParaRPr lang="cs-CZ"/>
        </a:p>
      </dgm:t>
    </dgm:pt>
    <dgm:pt modelId="{D7AAAC72-CC00-4617-B901-AE67EBE4419E}" type="pres">
      <dgm:prSet presAssocID="{4094359C-A9F0-4286-91FD-CBA113B2C306}" presName="hierChild4" presStyleCnt="0"/>
      <dgm:spPr/>
    </dgm:pt>
    <dgm:pt modelId="{28E1FD02-42FE-4781-A348-BFDEB2AFC3A0}" type="pres">
      <dgm:prSet presAssocID="{4094359C-A9F0-4286-91FD-CBA113B2C306}" presName="hierChild5" presStyleCnt="0"/>
      <dgm:spPr/>
    </dgm:pt>
    <dgm:pt modelId="{FC622588-8D3E-4B33-A183-ED566B61ABC2}" type="pres">
      <dgm:prSet presAssocID="{D8EC85DD-5727-4F6E-9B0D-98A93E52D81D}" presName="Name37" presStyleLbl="parChTrans1D3" presStyleIdx="3" presStyleCnt="7"/>
      <dgm:spPr/>
      <dgm:t>
        <a:bodyPr/>
        <a:lstStyle/>
        <a:p>
          <a:endParaRPr lang="cs-CZ"/>
        </a:p>
      </dgm:t>
    </dgm:pt>
    <dgm:pt modelId="{6E7A0397-F0AF-4A38-92D2-0347CA2A9155}" type="pres">
      <dgm:prSet presAssocID="{94FA1F79-A8CE-4C24-B4FE-4E5F72489207}" presName="hierRoot2" presStyleCnt="0">
        <dgm:presLayoutVars>
          <dgm:hierBranch val="init"/>
        </dgm:presLayoutVars>
      </dgm:prSet>
      <dgm:spPr/>
    </dgm:pt>
    <dgm:pt modelId="{34AA3FB0-2F24-444B-9DF1-8FE05C9B20F2}" type="pres">
      <dgm:prSet presAssocID="{94FA1F79-A8CE-4C24-B4FE-4E5F72489207}" presName="rootComposite" presStyleCnt="0"/>
      <dgm:spPr/>
    </dgm:pt>
    <dgm:pt modelId="{45935AFA-2581-4B70-BF20-59A35DBA2598}" type="pres">
      <dgm:prSet presAssocID="{94FA1F79-A8CE-4C24-B4FE-4E5F72489207}" presName="rootText" presStyleLbl="node3" presStyleIdx="3" presStyleCnt="7" custScaleX="1833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7257872-5B08-44C7-9D46-02DF2CC6748E}" type="pres">
      <dgm:prSet presAssocID="{94FA1F79-A8CE-4C24-B4FE-4E5F72489207}" presName="rootConnector" presStyleLbl="node3" presStyleIdx="3" presStyleCnt="7"/>
      <dgm:spPr/>
      <dgm:t>
        <a:bodyPr/>
        <a:lstStyle/>
        <a:p>
          <a:endParaRPr lang="cs-CZ"/>
        </a:p>
      </dgm:t>
    </dgm:pt>
    <dgm:pt modelId="{7D96A079-BFB1-49A8-9C58-174C588DA00F}" type="pres">
      <dgm:prSet presAssocID="{94FA1F79-A8CE-4C24-B4FE-4E5F72489207}" presName="hierChild4" presStyleCnt="0"/>
      <dgm:spPr/>
    </dgm:pt>
    <dgm:pt modelId="{3A28AC7B-5C04-4D9A-9082-7C13CFCD1045}" type="pres">
      <dgm:prSet presAssocID="{94FA1F79-A8CE-4C24-B4FE-4E5F72489207}" presName="hierChild5" presStyleCnt="0"/>
      <dgm:spPr/>
    </dgm:pt>
    <dgm:pt modelId="{E1D2D74C-9142-4221-BF2F-7154276C19D5}" type="pres">
      <dgm:prSet presAssocID="{2E51A906-BC29-4BD7-BE9E-337BDAB38673}" presName="Name37" presStyleLbl="parChTrans1D3" presStyleIdx="4" presStyleCnt="7"/>
      <dgm:spPr/>
      <dgm:t>
        <a:bodyPr/>
        <a:lstStyle/>
        <a:p>
          <a:endParaRPr lang="cs-CZ"/>
        </a:p>
      </dgm:t>
    </dgm:pt>
    <dgm:pt modelId="{CC3B6E7A-8884-4B75-B9ED-5F2D7FCD4580}" type="pres">
      <dgm:prSet presAssocID="{0A4E27B1-63FC-46B8-ABDF-D0E0394FFAAD}" presName="hierRoot2" presStyleCnt="0">
        <dgm:presLayoutVars>
          <dgm:hierBranch val="init"/>
        </dgm:presLayoutVars>
      </dgm:prSet>
      <dgm:spPr/>
    </dgm:pt>
    <dgm:pt modelId="{85A19940-1C93-47ED-BB64-F40A54E38E83}" type="pres">
      <dgm:prSet presAssocID="{0A4E27B1-63FC-46B8-ABDF-D0E0394FFAAD}" presName="rootComposite" presStyleCnt="0"/>
      <dgm:spPr/>
    </dgm:pt>
    <dgm:pt modelId="{F4421A12-FCDC-429C-82BF-F9D0749262BD}" type="pres">
      <dgm:prSet presAssocID="{0A4E27B1-63FC-46B8-ABDF-D0E0394FFAAD}" presName="rootText" presStyleLbl="node3" presStyleIdx="4" presStyleCnt="7" custScaleX="1833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432A1B-F92B-4BFC-8C8D-D27C2B3BCB2E}" type="pres">
      <dgm:prSet presAssocID="{0A4E27B1-63FC-46B8-ABDF-D0E0394FFAAD}" presName="rootConnector" presStyleLbl="node3" presStyleIdx="4" presStyleCnt="7"/>
      <dgm:spPr/>
      <dgm:t>
        <a:bodyPr/>
        <a:lstStyle/>
        <a:p>
          <a:endParaRPr lang="cs-CZ"/>
        </a:p>
      </dgm:t>
    </dgm:pt>
    <dgm:pt modelId="{320DEAA4-6360-464B-933A-38E70A688D94}" type="pres">
      <dgm:prSet presAssocID="{0A4E27B1-63FC-46B8-ABDF-D0E0394FFAAD}" presName="hierChild4" presStyleCnt="0"/>
      <dgm:spPr/>
    </dgm:pt>
    <dgm:pt modelId="{06E0135C-C1CF-4DCA-B212-79370437E941}" type="pres">
      <dgm:prSet presAssocID="{0A4E27B1-63FC-46B8-ABDF-D0E0394FFAAD}" presName="hierChild5" presStyleCnt="0"/>
      <dgm:spPr/>
    </dgm:pt>
    <dgm:pt modelId="{9D4D99C5-99F0-4684-9645-4C8555DA4B15}" type="pres">
      <dgm:prSet presAssocID="{4CDF2C57-F5B6-4222-9F3D-E9D131ABB03C}" presName="hierChild5" presStyleCnt="0"/>
      <dgm:spPr/>
    </dgm:pt>
    <dgm:pt modelId="{FF639649-F708-4588-8EED-E28E2096CC82}" type="pres">
      <dgm:prSet presAssocID="{A902534F-1675-48A0-ABC7-6238FF26FC2A}" presName="Name37" presStyleLbl="parChTrans1D2" presStyleIdx="1" presStyleCnt="2"/>
      <dgm:spPr/>
      <dgm:t>
        <a:bodyPr/>
        <a:lstStyle/>
        <a:p>
          <a:endParaRPr lang="cs-CZ"/>
        </a:p>
      </dgm:t>
    </dgm:pt>
    <dgm:pt modelId="{5A3440A3-AB63-46A7-A696-50A8042FDF2B}" type="pres">
      <dgm:prSet presAssocID="{409577DD-EEE6-4C85-93A3-BFD6D0BAA689}" presName="hierRoot2" presStyleCnt="0">
        <dgm:presLayoutVars>
          <dgm:hierBranch val="init"/>
        </dgm:presLayoutVars>
      </dgm:prSet>
      <dgm:spPr/>
    </dgm:pt>
    <dgm:pt modelId="{1D1AEFBA-5BFA-4DDB-96BF-BD0CC089619C}" type="pres">
      <dgm:prSet presAssocID="{409577DD-EEE6-4C85-93A3-BFD6D0BAA689}" presName="rootComposite" presStyleCnt="0"/>
      <dgm:spPr/>
    </dgm:pt>
    <dgm:pt modelId="{8464AB43-E400-42ED-A9F9-9F2C58436059}" type="pres">
      <dgm:prSet presAssocID="{409577DD-EEE6-4C85-93A3-BFD6D0BAA689}" presName="rootText" presStyleLbl="node2" presStyleIdx="1" presStyleCnt="2" custScaleX="38425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A63324-2059-484A-B80A-1896A2423137}" type="pres">
      <dgm:prSet presAssocID="{409577DD-EEE6-4C85-93A3-BFD6D0BAA689}" presName="rootConnector" presStyleLbl="node2" presStyleIdx="1" presStyleCnt="2"/>
      <dgm:spPr/>
      <dgm:t>
        <a:bodyPr/>
        <a:lstStyle/>
        <a:p>
          <a:endParaRPr lang="cs-CZ"/>
        </a:p>
      </dgm:t>
    </dgm:pt>
    <dgm:pt modelId="{4F65CBC7-8B2A-4429-9157-A5BD592C5306}" type="pres">
      <dgm:prSet presAssocID="{409577DD-EEE6-4C85-93A3-BFD6D0BAA689}" presName="hierChild4" presStyleCnt="0"/>
      <dgm:spPr/>
    </dgm:pt>
    <dgm:pt modelId="{90369531-6842-49DE-A780-6A4F52C9C5DC}" type="pres">
      <dgm:prSet presAssocID="{5C0C8837-C411-43A4-8E2B-9C005DA7ABF9}" presName="Name37" presStyleLbl="parChTrans1D3" presStyleIdx="5" presStyleCnt="7"/>
      <dgm:spPr/>
      <dgm:t>
        <a:bodyPr/>
        <a:lstStyle/>
        <a:p>
          <a:endParaRPr lang="cs-CZ"/>
        </a:p>
      </dgm:t>
    </dgm:pt>
    <dgm:pt modelId="{3C0B3CA8-D1E9-4830-9608-C05636E6D86C}" type="pres">
      <dgm:prSet presAssocID="{39335FDF-AC2C-4A46-A285-DA11D83374B2}" presName="hierRoot2" presStyleCnt="0">
        <dgm:presLayoutVars>
          <dgm:hierBranch val="init"/>
        </dgm:presLayoutVars>
      </dgm:prSet>
      <dgm:spPr/>
    </dgm:pt>
    <dgm:pt modelId="{4AFE4DAA-B9DD-42CD-BD4C-5DEC4E169931}" type="pres">
      <dgm:prSet presAssocID="{39335FDF-AC2C-4A46-A285-DA11D83374B2}" presName="rootComposite" presStyleCnt="0"/>
      <dgm:spPr/>
    </dgm:pt>
    <dgm:pt modelId="{2FDE6302-D4AA-49AF-AD0D-433E7AFF35FB}" type="pres">
      <dgm:prSet presAssocID="{39335FDF-AC2C-4A46-A285-DA11D83374B2}" presName="rootText" presStyleLbl="node3" presStyleIdx="5" presStyleCnt="7" custScaleX="2052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55A0368-1FAD-47CC-9541-E666AF8E08A0}" type="pres">
      <dgm:prSet presAssocID="{39335FDF-AC2C-4A46-A285-DA11D83374B2}" presName="rootConnector" presStyleLbl="node3" presStyleIdx="5" presStyleCnt="7"/>
      <dgm:spPr/>
      <dgm:t>
        <a:bodyPr/>
        <a:lstStyle/>
        <a:p>
          <a:endParaRPr lang="cs-CZ"/>
        </a:p>
      </dgm:t>
    </dgm:pt>
    <dgm:pt modelId="{C3DA802A-85A3-4168-A2EE-B9AA4619C75C}" type="pres">
      <dgm:prSet presAssocID="{39335FDF-AC2C-4A46-A285-DA11D83374B2}" presName="hierChild4" presStyleCnt="0"/>
      <dgm:spPr/>
    </dgm:pt>
    <dgm:pt modelId="{9952B43E-9140-4192-8C43-056061C12AE2}" type="pres">
      <dgm:prSet presAssocID="{39335FDF-AC2C-4A46-A285-DA11D83374B2}" presName="hierChild5" presStyleCnt="0"/>
      <dgm:spPr/>
    </dgm:pt>
    <dgm:pt modelId="{C2A48416-D1A3-4E28-B2A7-62F40A4F3B59}" type="pres">
      <dgm:prSet presAssocID="{192F2CB2-2961-4B32-9F15-1786A9FC4484}" presName="Name37" presStyleLbl="parChTrans1D3" presStyleIdx="6" presStyleCnt="7"/>
      <dgm:spPr/>
      <dgm:t>
        <a:bodyPr/>
        <a:lstStyle/>
        <a:p>
          <a:endParaRPr lang="cs-CZ"/>
        </a:p>
      </dgm:t>
    </dgm:pt>
    <dgm:pt modelId="{11179838-798F-4986-9C3F-A85640A4FD80}" type="pres">
      <dgm:prSet presAssocID="{245B371E-63D2-4609-9B19-6A7541EFD837}" presName="hierRoot2" presStyleCnt="0">
        <dgm:presLayoutVars>
          <dgm:hierBranch val="init"/>
        </dgm:presLayoutVars>
      </dgm:prSet>
      <dgm:spPr/>
    </dgm:pt>
    <dgm:pt modelId="{624A38F8-296A-4731-AE6E-D46D583ED0C5}" type="pres">
      <dgm:prSet presAssocID="{245B371E-63D2-4609-9B19-6A7541EFD837}" presName="rootComposite" presStyleCnt="0"/>
      <dgm:spPr/>
    </dgm:pt>
    <dgm:pt modelId="{FC6673F4-53FF-45F7-89F1-1B23EF3EDAA9}" type="pres">
      <dgm:prSet presAssocID="{245B371E-63D2-4609-9B19-6A7541EFD837}" presName="rootText" presStyleLbl="node3" presStyleIdx="6" presStyleCnt="7" custScaleX="2052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5CAC76-EC2E-4BE5-ABBB-477EEA860794}" type="pres">
      <dgm:prSet presAssocID="{245B371E-63D2-4609-9B19-6A7541EFD837}" presName="rootConnector" presStyleLbl="node3" presStyleIdx="6" presStyleCnt="7"/>
      <dgm:spPr/>
      <dgm:t>
        <a:bodyPr/>
        <a:lstStyle/>
        <a:p>
          <a:endParaRPr lang="cs-CZ"/>
        </a:p>
      </dgm:t>
    </dgm:pt>
    <dgm:pt modelId="{0F8570C6-EA1E-441A-9BE5-9C9D22AD6CA8}" type="pres">
      <dgm:prSet presAssocID="{245B371E-63D2-4609-9B19-6A7541EFD837}" presName="hierChild4" presStyleCnt="0"/>
      <dgm:spPr/>
    </dgm:pt>
    <dgm:pt modelId="{E5E9C7BA-EB53-4AEE-A2C4-91F129E1AA1F}" type="pres">
      <dgm:prSet presAssocID="{245B371E-63D2-4609-9B19-6A7541EFD837}" presName="hierChild5" presStyleCnt="0"/>
      <dgm:spPr/>
    </dgm:pt>
    <dgm:pt modelId="{20CB3C95-B6F3-4516-A588-CEB45C21A2F5}" type="pres">
      <dgm:prSet presAssocID="{409577DD-EEE6-4C85-93A3-BFD6D0BAA689}" presName="hierChild5" presStyleCnt="0"/>
      <dgm:spPr/>
    </dgm:pt>
    <dgm:pt modelId="{4D574B58-9437-40DE-B1B9-7C43F4E27390}" type="pres">
      <dgm:prSet presAssocID="{E3C5ED5F-1320-48AA-8E3F-BFBD7530D6C3}" presName="hierChild3" presStyleCnt="0"/>
      <dgm:spPr/>
    </dgm:pt>
  </dgm:ptLst>
  <dgm:cxnLst>
    <dgm:cxn modelId="{983BD282-CF8C-47AE-A8DD-5C0BC5709D08}" type="presOf" srcId="{A902534F-1675-48A0-ABC7-6238FF26FC2A}" destId="{FF639649-F708-4588-8EED-E28E2096CC82}" srcOrd="0" destOrd="0" presId="urn:microsoft.com/office/officeart/2005/8/layout/orgChart1"/>
    <dgm:cxn modelId="{98C82FCE-EA36-4815-A329-E44766112E74}" type="presOf" srcId="{71119DA5-8773-4AC7-88E9-A25EF5F2B2DD}" destId="{00D49449-8B98-4036-83E7-94035EBA116F}" srcOrd="0" destOrd="0" presId="urn:microsoft.com/office/officeart/2005/8/layout/orgChart1"/>
    <dgm:cxn modelId="{D14613C4-3C7E-4219-9FBA-EABC12BD4707}" srcId="{4CDF2C57-F5B6-4222-9F3D-E9D131ABB03C}" destId="{94FA1F79-A8CE-4C24-B4FE-4E5F72489207}" srcOrd="3" destOrd="0" parTransId="{D8EC85DD-5727-4F6E-9B0D-98A93E52D81D}" sibTransId="{C8408FE6-A362-48B1-AAEB-C928F725FFF1}"/>
    <dgm:cxn modelId="{0FA866A5-9936-4F1F-AC47-1138B1B7E2C6}" type="presOf" srcId="{4094359C-A9F0-4286-91FD-CBA113B2C306}" destId="{D7AAB35B-E714-4FF9-AAD8-1FB613B0E102}" srcOrd="0" destOrd="0" presId="urn:microsoft.com/office/officeart/2005/8/layout/orgChart1"/>
    <dgm:cxn modelId="{C6AE8CA7-C08B-47C3-8034-C5DC0D4D5DC9}" type="presOf" srcId="{4094359C-A9F0-4286-91FD-CBA113B2C306}" destId="{46BE767E-E631-48BB-92D1-1BEDE3CED801}" srcOrd="1" destOrd="0" presId="urn:microsoft.com/office/officeart/2005/8/layout/orgChart1"/>
    <dgm:cxn modelId="{BBD552BB-4DBC-4060-A020-E1FFFF282731}" type="presOf" srcId="{39335FDF-AC2C-4A46-A285-DA11D83374B2}" destId="{655A0368-1FAD-47CC-9541-E666AF8E08A0}" srcOrd="1" destOrd="0" presId="urn:microsoft.com/office/officeart/2005/8/layout/orgChart1"/>
    <dgm:cxn modelId="{5F0A3FA7-9075-4F60-8F19-90233103FF4C}" type="presOf" srcId="{94FA1F79-A8CE-4C24-B4FE-4E5F72489207}" destId="{17257872-5B08-44C7-9D46-02DF2CC6748E}" srcOrd="1" destOrd="0" presId="urn:microsoft.com/office/officeart/2005/8/layout/orgChart1"/>
    <dgm:cxn modelId="{ED0566F2-24C7-4767-B505-40F3DADF3751}" srcId="{409577DD-EEE6-4C85-93A3-BFD6D0BAA689}" destId="{39335FDF-AC2C-4A46-A285-DA11D83374B2}" srcOrd="0" destOrd="0" parTransId="{5C0C8837-C411-43A4-8E2B-9C005DA7ABF9}" sibTransId="{82631CEE-4B6D-4D1F-AE9B-06ED7982A6A4}"/>
    <dgm:cxn modelId="{09B2ECB9-0FFF-4370-97B1-F3895F863A3F}" type="presOf" srcId="{7ABDF82B-F1E5-4167-BB59-1F887266BC60}" destId="{ECF3649A-764A-4659-ADDA-40DB1614BF7D}" srcOrd="0" destOrd="0" presId="urn:microsoft.com/office/officeart/2005/8/layout/orgChart1"/>
    <dgm:cxn modelId="{82DED2DC-ED09-4524-903E-FA9249ED14E7}" type="presOf" srcId="{94FA1F79-A8CE-4C24-B4FE-4E5F72489207}" destId="{45935AFA-2581-4B70-BF20-59A35DBA2598}" srcOrd="0" destOrd="0" presId="urn:microsoft.com/office/officeart/2005/8/layout/orgChart1"/>
    <dgm:cxn modelId="{6DA91ACB-E53D-4A5E-B67D-143879ACA835}" srcId="{4CDF2C57-F5B6-4222-9F3D-E9D131ABB03C}" destId="{2E1C1F63-34AC-4F14-A597-ACAEF3094A6D}" srcOrd="0" destOrd="0" parTransId="{3BD31400-8DEC-4CD1-814B-32B3207653A9}" sibTransId="{01B72827-26E1-4161-B22F-127E3E147B4C}"/>
    <dgm:cxn modelId="{4E6CD490-522A-4B44-9DC4-A44F98C14AE9}" type="presOf" srcId="{64B73077-6C2F-45A3-A43E-8C1E2BED00D1}" destId="{2CFF8677-9D41-4E8D-B6EE-D5DF39DB720F}" srcOrd="0" destOrd="0" presId="urn:microsoft.com/office/officeart/2005/8/layout/orgChart1"/>
    <dgm:cxn modelId="{EF5D7950-ACDC-4F4E-8181-26A80C61833D}" type="presOf" srcId="{245B371E-63D2-4609-9B19-6A7541EFD837}" destId="{FC6673F4-53FF-45F7-89F1-1B23EF3EDAA9}" srcOrd="0" destOrd="0" presId="urn:microsoft.com/office/officeart/2005/8/layout/orgChart1"/>
    <dgm:cxn modelId="{65550DFA-3AE2-475C-B872-A62318D2A60A}" srcId="{4CDF2C57-F5B6-4222-9F3D-E9D131ABB03C}" destId="{4094359C-A9F0-4286-91FD-CBA113B2C306}" srcOrd="2" destOrd="0" parTransId="{D8570A5E-F749-4375-AD11-B9D32E4E4097}" sibTransId="{D84F707B-D7D3-49E9-9DC3-D8A93A46D294}"/>
    <dgm:cxn modelId="{4C7C28AE-F78A-4B17-BBBC-54DBBED38D15}" srcId="{64B73077-6C2F-45A3-A43E-8C1E2BED00D1}" destId="{E3C5ED5F-1320-48AA-8E3F-BFBD7530D6C3}" srcOrd="0" destOrd="0" parTransId="{26F748E3-FF9D-496F-8149-D25EAA65096F}" sibTransId="{E984E72B-F256-4E02-BCA8-1C80E6AE7A1F}"/>
    <dgm:cxn modelId="{AEAF2822-2F7E-484E-915B-84BFBE4F18D1}" srcId="{4CDF2C57-F5B6-4222-9F3D-E9D131ABB03C}" destId="{0A4E27B1-63FC-46B8-ABDF-D0E0394FFAAD}" srcOrd="4" destOrd="0" parTransId="{2E51A906-BC29-4BD7-BE9E-337BDAB38673}" sibTransId="{3170B144-1A39-4EAF-8E6F-97FC159AC161}"/>
    <dgm:cxn modelId="{24BC5ED9-ABDC-472E-932D-4630CE7DF400}" srcId="{E3C5ED5F-1320-48AA-8E3F-BFBD7530D6C3}" destId="{4CDF2C57-F5B6-4222-9F3D-E9D131ABB03C}" srcOrd="0" destOrd="0" parTransId="{D53058C4-A86C-4FC1-9F6E-0BF9FD164E84}" sibTransId="{B570129E-3424-4179-937D-9BA14AAA873B}"/>
    <dgm:cxn modelId="{FCBF8207-FFB7-4F83-AFE4-BE662F96A91E}" type="presOf" srcId="{2E51A906-BC29-4BD7-BE9E-337BDAB38673}" destId="{E1D2D74C-9142-4221-BF2F-7154276C19D5}" srcOrd="0" destOrd="0" presId="urn:microsoft.com/office/officeart/2005/8/layout/orgChart1"/>
    <dgm:cxn modelId="{7C57527B-D4C8-4584-B3A0-D4B6EEAF0139}" type="presOf" srcId="{2E1C1F63-34AC-4F14-A597-ACAEF3094A6D}" destId="{24DA6D69-323B-4B00-BE7F-78A7BD5EACFD}" srcOrd="1" destOrd="0" presId="urn:microsoft.com/office/officeart/2005/8/layout/orgChart1"/>
    <dgm:cxn modelId="{7A7BFACA-B832-4E32-BEDE-7C93DE49CA39}" type="presOf" srcId="{0A4E27B1-63FC-46B8-ABDF-D0E0394FFAAD}" destId="{F4421A12-FCDC-429C-82BF-F9D0749262BD}" srcOrd="0" destOrd="0" presId="urn:microsoft.com/office/officeart/2005/8/layout/orgChart1"/>
    <dgm:cxn modelId="{9962EFC0-D1DF-4691-9C6E-6CDA8E60F504}" type="presOf" srcId="{2E1C1F63-34AC-4F14-A597-ACAEF3094A6D}" destId="{B1D8CB85-763D-4D56-A5E9-9A900777CAD3}" srcOrd="0" destOrd="0" presId="urn:microsoft.com/office/officeart/2005/8/layout/orgChart1"/>
    <dgm:cxn modelId="{B092DE4C-1D99-49E2-8C2E-AA44021E9A8A}" srcId="{E3C5ED5F-1320-48AA-8E3F-BFBD7530D6C3}" destId="{409577DD-EEE6-4C85-93A3-BFD6D0BAA689}" srcOrd="1" destOrd="0" parTransId="{A902534F-1675-48A0-ABC7-6238FF26FC2A}" sibTransId="{85EA6AC5-35DD-46B7-BBC6-5C2FA7D16557}"/>
    <dgm:cxn modelId="{9C3975E5-7E15-4D30-8445-BE0A9D7EDA7B}" type="presOf" srcId="{39335FDF-AC2C-4A46-A285-DA11D83374B2}" destId="{2FDE6302-D4AA-49AF-AD0D-433E7AFF35FB}" srcOrd="0" destOrd="0" presId="urn:microsoft.com/office/officeart/2005/8/layout/orgChart1"/>
    <dgm:cxn modelId="{E512C7E2-A33C-4FDB-91D4-762F875FEA83}" srcId="{4CDF2C57-F5B6-4222-9F3D-E9D131ABB03C}" destId="{7ABDF82B-F1E5-4167-BB59-1F887266BC60}" srcOrd="1" destOrd="0" parTransId="{71119DA5-8773-4AC7-88E9-A25EF5F2B2DD}" sibTransId="{BC16DDD7-E791-4885-BCFD-92C0C1AB21DE}"/>
    <dgm:cxn modelId="{0D514F4C-3938-4C80-B424-D54BB7C31084}" type="presOf" srcId="{E3C5ED5F-1320-48AA-8E3F-BFBD7530D6C3}" destId="{7C490E0F-3E8C-40DB-A8FA-9BF795282EBE}" srcOrd="1" destOrd="0" presId="urn:microsoft.com/office/officeart/2005/8/layout/orgChart1"/>
    <dgm:cxn modelId="{706ECE20-B073-495A-8850-30F57831AB2F}" type="presOf" srcId="{E3C5ED5F-1320-48AA-8E3F-BFBD7530D6C3}" destId="{76BF1FAC-F660-4373-A6D0-04D6F0B92120}" srcOrd="0" destOrd="0" presId="urn:microsoft.com/office/officeart/2005/8/layout/orgChart1"/>
    <dgm:cxn modelId="{24B14A80-80AE-4531-8BEF-85209D65CAB7}" type="presOf" srcId="{0A4E27B1-63FC-46B8-ABDF-D0E0394FFAAD}" destId="{3C432A1B-F92B-4BFC-8C8D-D27C2B3BCB2E}" srcOrd="1" destOrd="0" presId="urn:microsoft.com/office/officeart/2005/8/layout/orgChart1"/>
    <dgm:cxn modelId="{C2600FBB-D3C3-47B1-8B64-FC6D289847B4}" type="presOf" srcId="{4CDF2C57-F5B6-4222-9F3D-E9D131ABB03C}" destId="{A830605E-BCB5-458E-BB43-F86C2DCBCAFB}" srcOrd="0" destOrd="0" presId="urn:microsoft.com/office/officeart/2005/8/layout/orgChart1"/>
    <dgm:cxn modelId="{0434D8C3-76D0-496E-A0BA-A5B550E5083E}" type="presOf" srcId="{5C0C8837-C411-43A4-8E2B-9C005DA7ABF9}" destId="{90369531-6842-49DE-A780-6A4F52C9C5DC}" srcOrd="0" destOrd="0" presId="urn:microsoft.com/office/officeart/2005/8/layout/orgChart1"/>
    <dgm:cxn modelId="{ADC6678B-D880-4E18-B849-28323A09A4B8}" type="presOf" srcId="{7ABDF82B-F1E5-4167-BB59-1F887266BC60}" destId="{D6A96B4F-6F73-423C-B8F4-7198F00686DC}" srcOrd="1" destOrd="0" presId="urn:microsoft.com/office/officeart/2005/8/layout/orgChart1"/>
    <dgm:cxn modelId="{3879DD60-D3FD-47CB-9DFE-1417EA163325}" type="presOf" srcId="{D53058C4-A86C-4FC1-9F6E-0BF9FD164E84}" destId="{6DE03A89-FA80-46DF-83D3-FDD6140A5246}" srcOrd="0" destOrd="0" presId="urn:microsoft.com/office/officeart/2005/8/layout/orgChart1"/>
    <dgm:cxn modelId="{8379A23B-16A0-4357-9172-54C46F92388E}" type="presOf" srcId="{D8EC85DD-5727-4F6E-9B0D-98A93E52D81D}" destId="{FC622588-8D3E-4B33-A183-ED566B61ABC2}" srcOrd="0" destOrd="0" presId="urn:microsoft.com/office/officeart/2005/8/layout/orgChart1"/>
    <dgm:cxn modelId="{EF6D25C3-9619-42CB-8F75-F83F6269088D}" type="presOf" srcId="{D8570A5E-F749-4375-AD11-B9D32E4E4097}" destId="{040FB26E-8E39-49AA-8FD6-8697CBE61705}" srcOrd="0" destOrd="0" presId="urn:microsoft.com/office/officeart/2005/8/layout/orgChart1"/>
    <dgm:cxn modelId="{2DA5154B-D36B-41BA-8A96-0AA7BCEFDD4C}" type="presOf" srcId="{245B371E-63D2-4609-9B19-6A7541EFD837}" destId="{DE5CAC76-EC2E-4BE5-ABBB-477EEA860794}" srcOrd="1" destOrd="0" presId="urn:microsoft.com/office/officeart/2005/8/layout/orgChart1"/>
    <dgm:cxn modelId="{1978C421-EDCF-4036-B8EA-3212D14AB548}" type="presOf" srcId="{3BD31400-8DEC-4CD1-814B-32B3207653A9}" destId="{7593B25A-05AB-4F71-8017-79A4B1F1E475}" srcOrd="0" destOrd="0" presId="urn:microsoft.com/office/officeart/2005/8/layout/orgChart1"/>
    <dgm:cxn modelId="{E2872473-18FD-4DE8-9693-CED9B1292E96}" type="presOf" srcId="{192F2CB2-2961-4B32-9F15-1786A9FC4484}" destId="{C2A48416-D1A3-4E28-B2A7-62F40A4F3B59}" srcOrd="0" destOrd="0" presId="urn:microsoft.com/office/officeart/2005/8/layout/orgChart1"/>
    <dgm:cxn modelId="{CFBD1F95-D5C3-4BB1-849F-9D535154E34B}" type="presOf" srcId="{409577DD-EEE6-4C85-93A3-BFD6D0BAA689}" destId="{50A63324-2059-484A-B80A-1896A2423137}" srcOrd="1" destOrd="0" presId="urn:microsoft.com/office/officeart/2005/8/layout/orgChart1"/>
    <dgm:cxn modelId="{04BE6856-66BA-408E-B2D5-D347828E765E}" type="presOf" srcId="{409577DD-EEE6-4C85-93A3-BFD6D0BAA689}" destId="{8464AB43-E400-42ED-A9F9-9F2C58436059}" srcOrd="0" destOrd="0" presId="urn:microsoft.com/office/officeart/2005/8/layout/orgChart1"/>
    <dgm:cxn modelId="{57B03284-D62B-4587-A601-77C571C255C5}" type="presOf" srcId="{4CDF2C57-F5B6-4222-9F3D-E9D131ABB03C}" destId="{E9EF4EF6-0635-4449-8827-10ABBF4799B9}" srcOrd="1" destOrd="0" presId="urn:microsoft.com/office/officeart/2005/8/layout/orgChart1"/>
    <dgm:cxn modelId="{F34248A4-642C-4152-9CA1-272857F72739}" srcId="{409577DD-EEE6-4C85-93A3-BFD6D0BAA689}" destId="{245B371E-63D2-4609-9B19-6A7541EFD837}" srcOrd="1" destOrd="0" parTransId="{192F2CB2-2961-4B32-9F15-1786A9FC4484}" sibTransId="{7AE71AF3-5EDB-46E4-A3FB-B8DBC94CDD0E}"/>
    <dgm:cxn modelId="{933A032F-4403-4F28-9DD9-41B651878648}" type="presParOf" srcId="{2CFF8677-9D41-4E8D-B6EE-D5DF39DB720F}" destId="{AFB062E1-183B-49F0-A34A-44D1AAAA85B1}" srcOrd="0" destOrd="0" presId="urn:microsoft.com/office/officeart/2005/8/layout/orgChart1"/>
    <dgm:cxn modelId="{61BC58CC-D688-4159-B5BB-98BCF2A659B7}" type="presParOf" srcId="{AFB062E1-183B-49F0-A34A-44D1AAAA85B1}" destId="{400C954E-9428-4FBB-BF4B-F7CB2166BA29}" srcOrd="0" destOrd="0" presId="urn:microsoft.com/office/officeart/2005/8/layout/orgChart1"/>
    <dgm:cxn modelId="{37A3149A-96B6-42F1-B3DD-D595B0136E41}" type="presParOf" srcId="{400C954E-9428-4FBB-BF4B-F7CB2166BA29}" destId="{76BF1FAC-F660-4373-A6D0-04D6F0B92120}" srcOrd="0" destOrd="0" presId="urn:microsoft.com/office/officeart/2005/8/layout/orgChart1"/>
    <dgm:cxn modelId="{BD68ACAE-F51F-404C-BBF2-D33B27F711A8}" type="presParOf" srcId="{400C954E-9428-4FBB-BF4B-F7CB2166BA29}" destId="{7C490E0F-3E8C-40DB-A8FA-9BF795282EBE}" srcOrd="1" destOrd="0" presId="urn:microsoft.com/office/officeart/2005/8/layout/orgChart1"/>
    <dgm:cxn modelId="{E82824D1-A80F-4017-A4B5-7AD2C027F749}" type="presParOf" srcId="{AFB062E1-183B-49F0-A34A-44D1AAAA85B1}" destId="{861237E5-EFCD-4DD1-B4D8-EC9CBADBDCE7}" srcOrd="1" destOrd="0" presId="urn:microsoft.com/office/officeart/2005/8/layout/orgChart1"/>
    <dgm:cxn modelId="{88F4D713-2DB2-4C6C-BCB8-6C75AD0C24CA}" type="presParOf" srcId="{861237E5-EFCD-4DD1-B4D8-EC9CBADBDCE7}" destId="{6DE03A89-FA80-46DF-83D3-FDD6140A5246}" srcOrd="0" destOrd="0" presId="urn:microsoft.com/office/officeart/2005/8/layout/orgChart1"/>
    <dgm:cxn modelId="{5997AA2E-CDB5-4B2B-AB61-F37FF44FAE65}" type="presParOf" srcId="{861237E5-EFCD-4DD1-B4D8-EC9CBADBDCE7}" destId="{54DADE7E-646F-4871-916B-931C2D4320AE}" srcOrd="1" destOrd="0" presId="urn:microsoft.com/office/officeart/2005/8/layout/orgChart1"/>
    <dgm:cxn modelId="{9049ECEC-8FB6-46F8-BC07-88CDDFC8C1DF}" type="presParOf" srcId="{54DADE7E-646F-4871-916B-931C2D4320AE}" destId="{2D54114D-FB91-4DDB-A56C-9194D13AEC8F}" srcOrd="0" destOrd="0" presId="urn:microsoft.com/office/officeart/2005/8/layout/orgChart1"/>
    <dgm:cxn modelId="{F25406D6-834E-4423-9E10-298B92026F3E}" type="presParOf" srcId="{2D54114D-FB91-4DDB-A56C-9194D13AEC8F}" destId="{A830605E-BCB5-458E-BB43-F86C2DCBCAFB}" srcOrd="0" destOrd="0" presId="urn:microsoft.com/office/officeart/2005/8/layout/orgChart1"/>
    <dgm:cxn modelId="{4500D1DA-E787-44C6-BC60-30D36E788811}" type="presParOf" srcId="{2D54114D-FB91-4DDB-A56C-9194D13AEC8F}" destId="{E9EF4EF6-0635-4449-8827-10ABBF4799B9}" srcOrd="1" destOrd="0" presId="urn:microsoft.com/office/officeart/2005/8/layout/orgChart1"/>
    <dgm:cxn modelId="{D4AF0B49-E09E-46EF-8B69-B262965E7C4A}" type="presParOf" srcId="{54DADE7E-646F-4871-916B-931C2D4320AE}" destId="{E99845C9-DABE-4D49-BC22-3182C18C32B8}" srcOrd="1" destOrd="0" presId="urn:microsoft.com/office/officeart/2005/8/layout/orgChart1"/>
    <dgm:cxn modelId="{312095C3-F6C4-4769-B51F-E5AEFA418514}" type="presParOf" srcId="{E99845C9-DABE-4D49-BC22-3182C18C32B8}" destId="{7593B25A-05AB-4F71-8017-79A4B1F1E475}" srcOrd="0" destOrd="0" presId="urn:microsoft.com/office/officeart/2005/8/layout/orgChart1"/>
    <dgm:cxn modelId="{6B73C4C8-FFB0-4CB3-94F1-2A86A1B12268}" type="presParOf" srcId="{E99845C9-DABE-4D49-BC22-3182C18C32B8}" destId="{706DF6AF-4DD9-4D75-9A9E-0A385D33EDE2}" srcOrd="1" destOrd="0" presId="urn:microsoft.com/office/officeart/2005/8/layout/orgChart1"/>
    <dgm:cxn modelId="{CCE9CCC2-AA5A-4236-9629-BA599572A8F7}" type="presParOf" srcId="{706DF6AF-4DD9-4D75-9A9E-0A385D33EDE2}" destId="{9C1D7265-EAD3-4AEB-8E49-E48CC171E40B}" srcOrd="0" destOrd="0" presId="urn:microsoft.com/office/officeart/2005/8/layout/orgChart1"/>
    <dgm:cxn modelId="{2F8C72D6-CCF6-45CF-9E0E-22E314EAB3C1}" type="presParOf" srcId="{9C1D7265-EAD3-4AEB-8E49-E48CC171E40B}" destId="{B1D8CB85-763D-4D56-A5E9-9A900777CAD3}" srcOrd="0" destOrd="0" presId="urn:microsoft.com/office/officeart/2005/8/layout/orgChart1"/>
    <dgm:cxn modelId="{383A8E71-A261-464F-8B57-33781C37A193}" type="presParOf" srcId="{9C1D7265-EAD3-4AEB-8E49-E48CC171E40B}" destId="{24DA6D69-323B-4B00-BE7F-78A7BD5EACFD}" srcOrd="1" destOrd="0" presId="urn:microsoft.com/office/officeart/2005/8/layout/orgChart1"/>
    <dgm:cxn modelId="{5C95EEBD-8C5F-40B1-AA4E-37995A0607B8}" type="presParOf" srcId="{706DF6AF-4DD9-4D75-9A9E-0A385D33EDE2}" destId="{79638F02-D5A3-4A24-8043-47CE033909B9}" srcOrd="1" destOrd="0" presId="urn:microsoft.com/office/officeart/2005/8/layout/orgChart1"/>
    <dgm:cxn modelId="{055B1D68-7E53-438A-99ED-F896EDE0947D}" type="presParOf" srcId="{706DF6AF-4DD9-4D75-9A9E-0A385D33EDE2}" destId="{B2087380-9B48-4459-A4CC-5F855D635AEE}" srcOrd="2" destOrd="0" presId="urn:microsoft.com/office/officeart/2005/8/layout/orgChart1"/>
    <dgm:cxn modelId="{DE547E18-F985-4ABB-86DF-BA7809F23BF1}" type="presParOf" srcId="{E99845C9-DABE-4D49-BC22-3182C18C32B8}" destId="{00D49449-8B98-4036-83E7-94035EBA116F}" srcOrd="2" destOrd="0" presId="urn:microsoft.com/office/officeart/2005/8/layout/orgChart1"/>
    <dgm:cxn modelId="{D40DF7F1-287B-4151-95D0-780442F34F9A}" type="presParOf" srcId="{E99845C9-DABE-4D49-BC22-3182C18C32B8}" destId="{8ED00A54-05DD-43EC-BE87-CF7DA81AC8AB}" srcOrd="3" destOrd="0" presId="urn:microsoft.com/office/officeart/2005/8/layout/orgChart1"/>
    <dgm:cxn modelId="{63F941D6-B799-4C1D-909F-46E4A7876F4E}" type="presParOf" srcId="{8ED00A54-05DD-43EC-BE87-CF7DA81AC8AB}" destId="{95482B75-77DD-462C-A645-D7D65CCE7EFF}" srcOrd="0" destOrd="0" presId="urn:microsoft.com/office/officeart/2005/8/layout/orgChart1"/>
    <dgm:cxn modelId="{84B1781A-04B3-46EC-B397-380973FF07DF}" type="presParOf" srcId="{95482B75-77DD-462C-A645-D7D65CCE7EFF}" destId="{ECF3649A-764A-4659-ADDA-40DB1614BF7D}" srcOrd="0" destOrd="0" presId="urn:microsoft.com/office/officeart/2005/8/layout/orgChart1"/>
    <dgm:cxn modelId="{CE6181FF-F2DA-4C37-BF7E-981C7CD88ACF}" type="presParOf" srcId="{95482B75-77DD-462C-A645-D7D65CCE7EFF}" destId="{D6A96B4F-6F73-423C-B8F4-7198F00686DC}" srcOrd="1" destOrd="0" presId="urn:microsoft.com/office/officeart/2005/8/layout/orgChart1"/>
    <dgm:cxn modelId="{B92FBC0D-22AC-43B5-A9F8-5223E9CE4BBE}" type="presParOf" srcId="{8ED00A54-05DD-43EC-BE87-CF7DA81AC8AB}" destId="{73099D08-71EB-4ACD-9FFB-26DA9EEE8789}" srcOrd="1" destOrd="0" presId="urn:microsoft.com/office/officeart/2005/8/layout/orgChart1"/>
    <dgm:cxn modelId="{258E1B81-887E-435E-B73D-C198EAB48F9D}" type="presParOf" srcId="{8ED00A54-05DD-43EC-BE87-CF7DA81AC8AB}" destId="{EFF96EE8-A79D-465A-B666-B918C63DAFA5}" srcOrd="2" destOrd="0" presId="urn:microsoft.com/office/officeart/2005/8/layout/orgChart1"/>
    <dgm:cxn modelId="{532E3684-A87A-46D1-9058-1B271F6ADD5A}" type="presParOf" srcId="{E99845C9-DABE-4D49-BC22-3182C18C32B8}" destId="{040FB26E-8E39-49AA-8FD6-8697CBE61705}" srcOrd="4" destOrd="0" presId="urn:microsoft.com/office/officeart/2005/8/layout/orgChart1"/>
    <dgm:cxn modelId="{09751BD5-28BC-4835-A535-4F03DF459C98}" type="presParOf" srcId="{E99845C9-DABE-4D49-BC22-3182C18C32B8}" destId="{D6BEE8DB-EF7F-42A6-BF8D-CFABD357224B}" srcOrd="5" destOrd="0" presId="urn:microsoft.com/office/officeart/2005/8/layout/orgChart1"/>
    <dgm:cxn modelId="{68BAA1E9-4382-4554-8549-82470488463F}" type="presParOf" srcId="{D6BEE8DB-EF7F-42A6-BF8D-CFABD357224B}" destId="{47E95118-D444-4D4F-8787-986C607B7556}" srcOrd="0" destOrd="0" presId="urn:microsoft.com/office/officeart/2005/8/layout/orgChart1"/>
    <dgm:cxn modelId="{B7730150-19E3-4C49-86B3-7893EC527DAD}" type="presParOf" srcId="{47E95118-D444-4D4F-8787-986C607B7556}" destId="{D7AAB35B-E714-4FF9-AAD8-1FB613B0E102}" srcOrd="0" destOrd="0" presId="urn:microsoft.com/office/officeart/2005/8/layout/orgChart1"/>
    <dgm:cxn modelId="{54F8FF06-E883-4B32-AC55-7507B66E6797}" type="presParOf" srcId="{47E95118-D444-4D4F-8787-986C607B7556}" destId="{46BE767E-E631-48BB-92D1-1BEDE3CED801}" srcOrd="1" destOrd="0" presId="urn:microsoft.com/office/officeart/2005/8/layout/orgChart1"/>
    <dgm:cxn modelId="{2E7F147D-A4FF-462A-BD34-1BC86585DDE2}" type="presParOf" srcId="{D6BEE8DB-EF7F-42A6-BF8D-CFABD357224B}" destId="{D7AAAC72-CC00-4617-B901-AE67EBE4419E}" srcOrd="1" destOrd="0" presId="urn:microsoft.com/office/officeart/2005/8/layout/orgChart1"/>
    <dgm:cxn modelId="{C60B21A0-CDAF-481E-A22B-E15EC8AB457B}" type="presParOf" srcId="{D6BEE8DB-EF7F-42A6-BF8D-CFABD357224B}" destId="{28E1FD02-42FE-4781-A348-BFDEB2AFC3A0}" srcOrd="2" destOrd="0" presId="urn:microsoft.com/office/officeart/2005/8/layout/orgChart1"/>
    <dgm:cxn modelId="{A4C1430D-A09E-44C5-87C2-C0E416E28690}" type="presParOf" srcId="{E99845C9-DABE-4D49-BC22-3182C18C32B8}" destId="{FC622588-8D3E-4B33-A183-ED566B61ABC2}" srcOrd="6" destOrd="0" presId="urn:microsoft.com/office/officeart/2005/8/layout/orgChart1"/>
    <dgm:cxn modelId="{125D5B67-F481-43A2-8983-CE6BAC78ACC6}" type="presParOf" srcId="{E99845C9-DABE-4D49-BC22-3182C18C32B8}" destId="{6E7A0397-F0AF-4A38-92D2-0347CA2A9155}" srcOrd="7" destOrd="0" presId="urn:microsoft.com/office/officeart/2005/8/layout/orgChart1"/>
    <dgm:cxn modelId="{C53C13DB-EB86-4E4E-83B9-653CE3E56B52}" type="presParOf" srcId="{6E7A0397-F0AF-4A38-92D2-0347CA2A9155}" destId="{34AA3FB0-2F24-444B-9DF1-8FE05C9B20F2}" srcOrd="0" destOrd="0" presId="urn:microsoft.com/office/officeart/2005/8/layout/orgChart1"/>
    <dgm:cxn modelId="{4CC4BB64-7877-403C-A2C5-229FD77CC552}" type="presParOf" srcId="{34AA3FB0-2F24-444B-9DF1-8FE05C9B20F2}" destId="{45935AFA-2581-4B70-BF20-59A35DBA2598}" srcOrd="0" destOrd="0" presId="urn:microsoft.com/office/officeart/2005/8/layout/orgChart1"/>
    <dgm:cxn modelId="{FD21E0FC-3D07-46BA-844B-9A9748730671}" type="presParOf" srcId="{34AA3FB0-2F24-444B-9DF1-8FE05C9B20F2}" destId="{17257872-5B08-44C7-9D46-02DF2CC6748E}" srcOrd="1" destOrd="0" presId="urn:microsoft.com/office/officeart/2005/8/layout/orgChart1"/>
    <dgm:cxn modelId="{2873850D-98E6-4AE0-85CD-5990BA136D5F}" type="presParOf" srcId="{6E7A0397-F0AF-4A38-92D2-0347CA2A9155}" destId="{7D96A079-BFB1-49A8-9C58-174C588DA00F}" srcOrd="1" destOrd="0" presId="urn:microsoft.com/office/officeart/2005/8/layout/orgChart1"/>
    <dgm:cxn modelId="{EBF279CE-7ED2-4C36-9337-AD752A97106A}" type="presParOf" srcId="{6E7A0397-F0AF-4A38-92D2-0347CA2A9155}" destId="{3A28AC7B-5C04-4D9A-9082-7C13CFCD1045}" srcOrd="2" destOrd="0" presId="urn:microsoft.com/office/officeart/2005/8/layout/orgChart1"/>
    <dgm:cxn modelId="{D61F5A41-E448-40F3-905D-1326E8419647}" type="presParOf" srcId="{E99845C9-DABE-4D49-BC22-3182C18C32B8}" destId="{E1D2D74C-9142-4221-BF2F-7154276C19D5}" srcOrd="8" destOrd="0" presId="urn:microsoft.com/office/officeart/2005/8/layout/orgChart1"/>
    <dgm:cxn modelId="{A888F6EF-DFA1-4482-B335-0A6003EE1D48}" type="presParOf" srcId="{E99845C9-DABE-4D49-BC22-3182C18C32B8}" destId="{CC3B6E7A-8884-4B75-B9ED-5F2D7FCD4580}" srcOrd="9" destOrd="0" presId="urn:microsoft.com/office/officeart/2005/8/layout/orgChart1"/>
    <dgm:cxn modelId="{9C7F4874-DE8E-4DC6-B1A9-3F865AE70B63}" type="presParOf" srcId="{CC3B6E7A-8884-4B75-B9ED-5F2D7FCD4580}" destId="{85A19940-1C93-47ED-BB64-F40A54E38E83}" srcOrd="0" destOrd="0" presId="urn:microsoft.com/office/officeart/2005/8/layout/orgChart1"/>
    <dgm:cxn modelId="{7DB3DFE6-75B9-4B9D-86FF-03BFDD5E121E}" type="presParOf" srcId="{85A19940-1C93-47ED-BB64-F40A54E38E83}" destId="{F4421A12-FCDC-429C-82BF-F9D0749262BD}" srcOrd="0" destOrd="0" presId="urn:microsoft.com/office/officeart/2005/8/layout/orgChart1"/>
    <dgm:cxn modelId="{3D24C0A3-388B-452A-A0E2-51B0958FE2F1}" type="presParOf" srcId="{85A19940-1C93-47ED-BB64-F40A54E38E83}" destId="{3C432A1B-F92B-4BFC-8C8D-D27C2B3BCB2E}" srcOrd="1" destOrd="0" presId="urn:microsoft.com/office/officeart/2005/8/layout/orgChart1"/>
    <dgm:cxn modelId="{60B540A2-FBFF-430F-8B38-CF063395C3C0}" type="presParOf" srcId="{CC3B6E7A-8884-4B75-B9ED-5F2D7FCD4580}" destId="{320DEAA4-6360-464B-933A-38E70A688D94}" srcOrd="1" destOrd="0" presId="urn:microsoft.com/office/officeart/2005/8/layout/orgChart1"/>
    <dgm:cxn modelId="{66A37611-F527-486D-A77B-A964C24091EB}" type="presParOf" srcId="{CC3B6E7A-8884-4B75-B9ED-5F2D7FCD4580}" destId="{06E0135C-C1CF-4DCA-B212-79370437E941}" srcOrd="2" destOrd="0" presId="urn:microsoft.com/office/officeart/2005/8/layout/orgChart1"/>
    <dgm:cxn modelId="{B0AD86CA-89CE-409A-9ADF-1D529174F6C9}" type="presParOf" srcId="{54DADE7E-646F-4871-916B-931C2D4320AE}" destId="{9D4D99C5-99F0-4684-9645-4C8555DA4B15}" srcOrd="2" destOrd="0" presId="urn:microsoft.com/office/officeart/2005/8/layout/orgChart1"/>
    <dgm:cxn modelId="{8CEEEF03-EBC6-4F2F-9ECF-DCA4972CFD1E}" type="presParOf" srcId="{861237E5-EFCD-4DD1-B4D8-EC9CBADBDCE7}" destId="{FF639649-F708-4588-8EED-E28E2096CC82}" srcOrd="2" destOrd="0" presId="urn:microsoft.com/office/officeart/2005/8/layout/orgChart1"/>
    <dgm:cxn modelId="{45E1D61D-A375-4617-9647-B851889D6DEE}" type="presParOf" srcId="{861237E5-EFCD-4DD1-B4D8-EC9CBADBDCE7}" destId="{5A3440A3-AB63-46A7-A696-50A8042FDF2B}" srcOrd="3" destOrd="0" presId="urn:microsoft.com/office/officeart/2005/8/layout/orgChart1"/>
    <dgm:cxn modelId="{37172C3F-93CA-42DA-A770-35D59C0357D0}" type="presParOf" srcId="{5A3440A3-AB63-46A7-A696-50A8042FDF2B}" destId="{1D1AEFBA-5BFA-4DDB-96BF-BD0CC089619C}" srcOrd="0" destOrd="0" presId="urn:microsoft.com/office/officeart/2005/8/layout/orgChart1"/>
    <dgm:cxn modelId="{84FD48B0-F59A-4E59-B6FF-BC0DD7E1BD95}" type="presParOf" srcId="{1D1AEFBA-5BFA-4DDB-96BF-BD0CC089619C}" destId="{8464AB43-E400-42ED-A9F9-9F2C58436059}" srcOrd="0" destOrd="0" presId="urn:microsoft.com/office/officeart/2005/8/layout/orgChart1"/>
    <dgm:cxn modelId="{6E14947E-6D2F-46B2-A152-8A03448C8310}" type="presParOf" srcId="{1D1AEFBA-5BFA-4DDB-96BF-BD0CC089619C}" destId="{50A63324-2059-484A-B80A-1896A2423137}" srcOrd="1" destOrd="0" presId="urn:microsoft.com/office/officeart/2005/8/layout/orgChart1"/>
    <dgm:cxn modelId="{BF8C9330-E3C4-4AD5-B895-056DB2582035}" type="presParOf" srcId="{5A3440A3-AB63-46A7-A696-50A8042FDF2B}" destId="{4F65CBC7-8B2A-4429-9157-A5BD592C5306}" srcOrd="1" destOrd="0" presId="urn:microsoft.com/office/officeart/2005/8/layout/orgChart1"/>
    <dgm:cxn modelId="{FEF21CCE-4D2F-428B-A9F2-F7D1E1E1E719}" type="presParOf" srcId="{4F65CBC7-8B2A-4429-9157-A5BD592C5306}" destId="{90369531-6842-49DE-A780-6A4F52C9C5DC}" srcOrd="0" destOrd="0" presId="urn:microsoft.com/office/officeart/2005/8/layout/orgChart1"/>
    <dgm:cxn modelId="{495B89C7-7376-412A-B57E-D9D55674EAAE}" type="presParOf" srcId="{4F65CBC7-8B2A-4429-9157-A5BD592C5306}" destId="{3C0B3CA8-D1E9-4830-9608-C05636E6D86C}" srcOrd="1" destOrd="0" presId="urn:microsoft.com/office/officeart/2005/8/layout/orgChart1"/>
    <dgm:cxn modelId="{3E5C6955-184B-4C75-90AE-530EBE4B1340}" type="presParOf" srcId="{3C0B3CA8-D1E9-4830-9608-C05636E6D86C}" destId="{4AFE4DAA-B9DD-42CD-BD4C-5DEC4E169931}" srcOrd="0" destOrd="0" presId="urn:microsoft.com/office/officeart/2005/8/layout/orgChart1"/>
    <dgm:cxn modelId="{1178BDEB-F828-4018-97D3-35CC1FEFCA9F}" type="presParOf" srcId="{4AFE4DAA-B9DD-42CD-BD4C-5DEC4E169931}" destId="{2FDE6302-D4AA-49AF-AD0D-433E7AFF35FB}" srcOrd="0" destOrd="0" presId="urn:microsoft.com/office/officeart/2005/8/layout/orgChart1"/>
    <dgm:cxn modelId="{C5707A45-9B0B-4664-9116-7F59B6B87016}" type="presParOf" srcId="{4AFE4DAA-B9DD-42CD-BD4C-5DEC4E169931}" destId="{655A0368-1FAD-47CC-9541-E666AF8E08A0}" srcOrd="1" destOrd="0" presId="urn:microsoft.com/office/officeart/2005/8/layout/orgChart1"/>
    <dgm:cxn modelId="{94A2BA9B-0089-40FE-A106-8B2B7BDFE3EC}" type="presParOf" srcId="{3C0B3CA8-D1E9-4830-9608-C05636E6D86C}" destId="{C3DA802A-85A3-4168-A2EE-B9AA4619C75C}" srcOrd="1" destOrd="0" presId="urn:microsoft.com/office/officeart/2005/8/layout/orgChart1"/>
    <dgm:cxn modelId="{A0772EDB-4991-4AB6-98C4-F28A9D3039DD}" type="presParOf" srcId="{3C0B3CA8-D1E9-4830-9608-C05636E6D86C}" destId="{9952B43E-9140-4192-8C43-056061C12AE2}" srcOrd="2" destOrd="0" presId="urn:microsoft.com/office/officeart/2005/8/layout/orgChart1"/>
    <dgm:cxn modelId="{CD4FE9ED-0725-44C4-AD1B-02655EFF73E7}" type="presParOf" srcId="{4F65CBC7-8B2A-4429-9157-A5BD592C5306}" destId="{C2A48416-D1A3-4E28-B2A7-62F40A4F3B59}" srcOrd="2" destOrd="0" presId="urn:microsoft.com/office/officeart/2005/8/layout/orgChart1"/>
    <dgm:cxn modelId="{4DCA540A-6B7C-4A8E-A263-316FF4B32113}" type="presParOf" srcId="{4F65CBC7-8B2A-4429-9157-A5BD592C5306}" destId="{11179838-798F-4986-9C3F-A85640A4FD80}" srcOrd="3" destOrd="0" presId="urn:microsoft.com/office/officeart/2005/8/layout/orgChart1"/>
    <dgm:cxn modelId="{B9273D82-9381-48FD-84F5-390A357124E9}" type="presParOf" srcId="{11179838-798F-4986-9C3F-A85640A4FD80}" destId="{624A38F8-296A-4731-AE6E-D46D583ED0C5}" srcOrd="0" destOrd="0" presId="urn:microsoft.com/office/officeart/2005/8/layout/orgChart1"/>
    <dgm:cxn modelId="{F8DBAA85-8F95-468C-9E8B-339D91AA42FE}" type="presParOf" srcId="{624A38F8-296A-4731-AE6E-D46D583ED0C5}" destId="{FC6673F4-53FF-45F7-89F1-1B23EF3EDAA9}" srcOrd="0" destOrd="0" presId="urn:microsoft.com/office/officeart/2005/8/layout/orgChart1"/>
    <dgm:cxn modelId="{5138E243-0D10-4B86-94C1-8BEDBDBD8D31}" type="presParOf" srcId="{624A38F8-296A-4731-AE6E-D46D583ED0C5}" destId="{DE5CAC76-EC2E-4BE5-ABBB-477EEA860794}" srcOrd="1" destOrd="0" presId="urn:microsoft.com/office/officeart/2005/8/layout/orgChart1"/>
    <dgm:cxn modelId="{ED908F4D-4217-4ED6-A2D1-6CB3B76473DA}" type="presParOf" srcId="{11179838-798F-4986-9C3F-A85640A4FD80}" destId="{0F8570C6-EA1E-441A-9BE5-9C9D22AD6CA8}" srcOrd="1" destOrd="0" presId="urn:microsoft.com/office/officeart/2005/8/layout/orgChart1"/>
    <dgm:cxn modelId="{5322BFBB-8A59-4AAE-88C7-DCDB8120B9D3}" type="presParOf" srcId="{11179838-798F-4986-9C3F-A85640A4FD80}" destId="{E5E9C7BA-EB53-4AEE-A2C4-91F129E1AA1F}" srcOrd="2" destOrd="0" presId="urn:microsoft.com/office/officeart/2005/8/layout/orgChart1"/>
    <dgm:cxn modelId="{3FE17A35-51C1-4275-9B2F-9E4F44EF5125}" type="presParOf" srcId="{5A3440A3-AB63-46A7-A696-50A8042FDF2B}" destId="{20CB3C95-B6F3-4516-A588-CEB45C21A2F5}" srcOrd="2" destOrd="0" presId="urn:microsoft.com/office/officeart/2005/8/layout/orgChart1"/>
    <dgm:cxn modelId="{4281BE90-1E6C-4584-989A-8BDDBE1B190D}" type="presParOf" srcId="{AFB062E1-183B-49F0-A34A-44D1AAAA85B1}" destId="{4D574B58-9437-40DE-B1B9-7C43F4E273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8416-D1A3-4E28-B2A7-62F40A4F3B59}">
      <dsp:nvSpPr>
        <dsp:cNvPr id="0" name=""/>
        <dsp:cNvSpPr/>
      </dsp:nvSpPr>
      <dsp:spPr>
        <a:xfrm>
          <a:off x="4977301" y="1567908"/>
          <a:ext cx="646544" cy="131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411"/>
              </a:lnTo>
              <a:lnTo>
                <a:pt x="646544" y="1312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69531-6842-49DE-A780-6A4F52C9C5DC}">
      <dsp:nvSpPr>
        <dsp:cNvPr id="0" name=""/>
        <dsp:cNvSpPr/>
      </dsp:nvSpPr>
      <dsp:spPr>
        <a:xfrm>
          <a:off x="4977301" y="1567908"/>
          <a:ext cx="646544" cy="515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90"/>
              </a:lnTo>
              <a:lnTo>
                <a:pt x="646544" y="5159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39649-F708-4588-8EED-E28E2096CC82}">
      <dsp:nvSpPr>
        <dsp:cNvPr id="0" name=""/>
        <dsp:cNvSpPr/>
      </dsp:nvSpPr>
      <dsp:spPr>
        <a:xfrm>
          <a:off x="4428492" y="771488"/>
          <a:ext cx="2272927" cy="235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80"/>
              </a:lnTo>
              <a:lnTo>
                <a:pt x="2272927" y="117780"/>
              </a:lnTo>
              <a:lnTo>
                <a:pt x="2272927" y="235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2D74C-9142-4221-BF2F-7154276C19D5}">
      <dsp:nvSpPr>
        <dsp:cNvPr id="0" name=""/>
        <dsp:cNvSpPr/>
      </dsp:nvSpPr>
      <dsp:spPr>
        <a:xfrm>
          <a:off x="431446" y="1567908"/>
          <a:ext cx="646544" cy="370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672"/>
              </a:lnTo>
              <a:lnTo>
                <a:pt x="646544" y="3701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2588-8D3E-4B33-A183-ED566B61ABC2}">
      <dsp:nvSpPr>
        <dsp:cNvPr id="0" name=""/>
        <dsp:cNvSpPr/>
      </dsp:nvSpPr>
      <dsp:spPr>
        <a:xfrm>
          <a:off x="431446" y="1567908"/>
          <a:ext cx="646544" cy="290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251"/>
              </a:lnTo>
              <a:lnTo>
                <a:pt x="646544" y="29052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FB26E-8E39-49AA-8FD6-8697CBE61705}">
      <dsp:nvSpPr>
        <dsp:cNvPr id="0" name=""/>
        <dsp:cNvSpPr/>
      </dsp:nvSpPr>
      <dsp:spPr>
        <a:xfrm>
          <a:off x="431446" y="1567908"/>
          <a:ext cx="646544" cy="210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831"/>
              </a:lnTo>
              <a:lnTo>
                <a:pt x="646544" y="2108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49449-8B98-4036-83E7-94035EBA116F}">
      <dsp:nvSpPr>
        <dsp:cNvPr id="0" name=""/>
        <dsp:cNvSpPr/>
      </dsp:nvSpPr>
      <dsp:spPr>
        <a:xfrm>
          <a:off x="431446" y="1567908"/>
          <a:ext cx="646544" cy="131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411"/>
              </a:lnTo>
              <a:lnTo>
                <a:pt x="646544" y="1312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3B25A-05AB-4F71-8017-79A4B1F1E475}">
      <dsp:nvSpPr>
        <dsp:cNvPr id="0" name=""/>
        <dsp:cNvSpPr/>
      </dsp:nvSpPr>
      <dsp:spPr>
        <a:xfrm>
          <a:off x="431446" y="1567908"/>
          <a:ext cx="646544" cy="515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90"/>
              </a:lnTo>
              <a:lnTo>
                <a:pt x="646544" y="5159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03A89-FA80-46DF-83D3-FDD6140A5246}">
      <dsp:nvSpPr>
        <dsp:cNvPr id="0" name=""/>
        <dsp:cNvSpPr/>
      </dsp:nvSpPr>
      <dsp:spPr>
        <a:xfrm>
          <a:off x="2155564" y="771488"/>
          <a:ext cx="2272927" cy="235560"/>
        </a:xfrm>
        <a:custGeom>
          <a:avLst/>
          <a:gdLst/>
          <a:ahLst/>
          <a:cxnLst/>
          <a:rect l="0" t="0" r="0" b="0"/>
          <a:pathLst>
            <a:path>
              <a:moveTo>
                <a:pt x="2272927" y="0"/>
              </a:moveTo>
              <a:lnTo>
                <a:pt x="2272927" y="117780"/>
              </a:lnTo>
              <a:lnTo>
                <a:pt x="0" y="117780"/>
              </a:lnTo>
              <a:lnTo>
                <a:pt x="0" y="235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F1FAC-F660-4373-A6D0-04D6F0B92120}">
      <dsp:nvSpPr>
        <dsp:cNvPr id="0" name=""/>
        <dsp:cNvSpPr/>
      </dsp:nvSpPr>
      <dsp:spPr>
        <a:xfrm>
          <a:off x="1872206" y="210629"/>
          <a:ext cx="5112570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Kardiocentrum</a:t>
          </a:r>
          <a:endParaRPr lang="cs-CZ" sz="2400" b="1" kern="1200" dirty="0" smtClean="0"/>
        </a:p>
      </dsp:txBody>
      <dsp:txXfrm>
        <a:off x="1872206" y="210629"/>
        <a:ext cx="5112570" cy="560859"/>
      </dsp:txXfrm>
    </dsp:sp>
    <dsp:sp modelId="{A830605E-BCB5-458E-BB43-F86C2DCBCAFB}">
      <dsp:nvSpPr>
        <dsp:cNvPr id="0" name=""/>
        <dsp:cNvSpPr/>
      </dsp:nvSpPr>
      <dsp:spPr>
        <a:xfrm>
          <a:off x="417" y="1007049"/>
          <a:ext cx="4310294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III.Interní</a:t>
          </a:r>
          <a:r>
            <a:rPr lang="cs-CZ" sz="2000" b="1" kern="1200" dirty="0" smtClean="0"/>
            <a:t> – kardiologická klinika</a:t>
          </a:r>
        </a:p>
      </dsp:txBody>
      <dsp:txXfrm>
        <a:off x="417" y="1007049"/>
        <a:ext cx="4310294" cy="560859"/>
      </dsp:txXfrm>
    </dsp:sp>
    <dsp:sp modelId="{B1D8CB85-763D-4D56-A5E9-9A900777CAD3}">
      <dsp:nvSpPr>
        <dsp:cNvPr id="0" name=""/>
        <dsp:cNvSpPr/>
      </dsp:nvSpPr>
      <dsp:spPr>
        <a:xfrm>
          <a:off x="1077990" y="1803469"/>
          <a:ext cx="2057008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Divize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Akutní kardiologie</a:t>
          </a:r>
          <a:endParaRPr lang="cs-CZ" sz="1600" kern="1200" dirty="0"/>
        </a:p>
      </dsp:txBody>
      <dsp:txXfrm>
        <a:off x="1077990" y="1803469"/>
        <a:ext cx="2057008" cy="560859"/>
      </dsp:txXfrm>
    </dsp:sp>
    <dsp:sp modelId="{ECF3649A-764A-4659-ADDA-40DB1614BF7D}">
      <dsp:nvSpPr>
        <dsp:cNvPr id="0" name=""/>
        <dsp:cNvSpPr/>
      </dsp:nvSpPr>
      <dsp:spPr>
        <a:xfrm>
          <a:off x="1077990" y="2599890"/>
          <a:ext cx="2057008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Divize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Intervenční kardiologie</a:t>
          </a:r>
          <a:endParaRPr lang="cs-CZ" sz="1600" kern="1200" dirty="0"/>
        </a:p>
      </dsp:txBody>
      <dsp:txXfrm>
        <a:off x="1077990" y="2599890"/>
        <a:ext cx="2057008" cy="560859"/>
      </dsp:txXfrm>
    </dsp:sp>
    <dsp:sp modelId="{D7AAB35B-E714-4FF9-AAD8-1FB613B0E102}">
      <dsp:nvSpPr>
        <dsp:cNvPr id="0" name=""/>
        <dsp:cNvSpPr/>
      </dsp:nvSpPr>
      <dsp:spPr>
        <a:xfrm>
          <a:off x="1077990" y="3396310"/>
          <a:ext cx="2057008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Divize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Arytmologie</a:t>
          </a:r>
          <a:endParaRPr lang="cs-CZ" sz="1600" kern="1200" dirty="0"/>
        </a:p>
      </dsp:txBody>
      <dsp:txXfrm>
        <a:off x="1077990" y="3396310"/>
        <a:ext cx="2057008" cy="560859"/>
      </dsp:txXfrm>
    </dsp:sp>
    <dsp:sp modelId="{45935AFA-2581-4B70-BF20-59A35DBA2598}">
      <dsp:nvSpPr>
        <dsp:cNvPr id="0" name=""/>
        <dsp:cNvSpPr/>
      </dsp:nvSpPr>
      <dsp:spPr>
        <a:xfrm>
          <a:off x="1077990" y="4192731"/>
          <a:ext cx="2057008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Divize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Neinvazivní kardiologie</a:t>
          </a:r>
          <a:endParaRPr lang="cs-CZ" sz="1600" kern="1200" dirty="0"/>
        </a:p>
      </dsp:txBody>
      <dsp:txXfrm>
        <a:off x="1077990" y="4192731"/>
        <a:ext cx="2057008" cy="560859"/>
      </dsp:txXfrm>
    </dsp:sp>
    <dsp:sp modelId="{F4421A12-FCDC-429C-82BF-F9D0749262BD}">
      <dsp:nvSpPr>
        <dsp:cNvPr id="0" name=""/>
        <dsp:cNvSpPr/>
      </dsp:nvSpPr>
      <dsp:spPr>
        <a:xfrm>
          <a:off x="1077990" y="4989151"/>
          <a:ext cx="2057008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Divize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Angiologie</a:t>
          </a:r>
          <a:endParaRPr lang="cs-CZ" sz="1600" kern="1200" dirty="0"/>
        </a:p>
      </dsp:txBody>
      <dsp:txXfrm>
        <a:off x="1077990" y="4989151"/>
        <a:ext cx="2057008" cy="560859"/>
      </dsp:txXfrm>
    </dsp:sp>
    <dsp:sp modelId="{8464AB43-E400-42ED-A9F9-9F2C58436059}">
      <dsp:nvSpPr>
        <dsp:cNvPr id="0" name=""/>
        <dsp:cNvSpPr/>
      </dsp:nvSpPr>
      <dsp:spPr>
        <a:xfrm>
          <a:off x="4546272" y="1007049"/>
          <a:ext cx="4310294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Kardiochirurgická klinika</a:t>
          </a:r>
        </a:p>
      </dsp:txBody>
      <dsp:txXfrm>
        <a:off x="4546272" y="1007049"/>
        <a:ext cx="4310294" cy="560859"/>
      </dsp:txXfrm>
    </dsp:sp>
    <dsp:sp modelId="{2FDE6302-D4AA-49AF-AD0D-433E7AFF35FB}">
      <dsp:nvSpPr>
        <dsp:cNvPr id="0" name=""/>
        <dsp:cNvSpPr/>
      </dsp:nvSpPr>
      <dsp:spPr>
        <a:xfrm>
          <a:off x="5623846" y="1803469"/>
          <a:ext cx="2302215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Divize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Kardiochirurgie</a:t>
          </a:r>
          <a:endParaRPr lang="cs-CZ" sz="1600" kern="1200" dirty="0"/>
        </a:p>
      </dsp:txBody>
      <dsp:txXfrm>
        <a:off x="5623846" y="1803469"/>
        <a:ext cx="2302215" cy="560859"/>
      </dsp:txXfrm>
    </dsp:sp>
    <dsp:sp modelId="{FC6673F4-53FF-45F7-89F1-1B23EF3EDAA9}">
      <dsp:nvSpPr>
        <dsp:cNvPr id="0" name=""/>
        <dsp:cNvSpPr/>
      </dsp:nvSpPr>
      <dsp:spPr>
        <a:xfrm>
          <a:off x="5623846" y="2599890"/>
          <a:ext cx="2302215" cy="5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Divize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Kardioanesteziologie</a:t>
          </a:r>
          <a:endParaRPr lang="cs-CZ" sz="1600" kern="1200" dirty="0"/>
        </a:p>
      </dsp:txBody>
      <dsp:txXfrm>
        <a:off x="5623846" y="2599890"/>
        <a:ext cx="2302215" cy="56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0DAC-D621-4D87-903E-9CCFACA27E0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EE2E-42EF-4D80-94A4-5B7F37E4D2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Trimed\barlow%203D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600" b="1" dirty="0" smtClean="0"/>
              <a:t>KARDIOLOGIE</a:t>
            </a:r>
            <a:br>
              <a:rPr lang="cs-CZ" sz="6600" b="1" dirty="0" smtClean="0"/>
            </a:br>
            <a:r>
              <a:rPr lang="cs-CZ" b="1" i="1" dirty="0" smtClean="0">
                <a:solidFill>
                  <a:schemeClr val="bg1">
                    <a:lumMod val="65000"/>
                  </a:schemeClr>
                </a:solidFill>
              </a:rPr>
              <a:t>s příběhem</a:t>
            </a:r>
            <a:endParaRPr lang="cs-CZ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Trimed</a:t>
            </a:r>
            <a:r>
              <a:rPr lang="cs-CZ" dirty="0" smtClean="0"/>
              <a:t> Job 2016</a:t>
            </a:r>
            <a:endParaRPr lang="cs-CZ" dirty="0"/>
          </a:p>
        </p:txBody>
      </p:sp>
      <p:pic>
        <p:nvPicPr>
          <p:cNvPr id="4" name="Picture 2" descr="K:\2015_PW_vše\KardioCentrum20\Kniha_Grada\Znak_3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5624"/>
            <a:ext cx="2051720" cy="19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2015_PW_vše\KardioCentrum20\Kniha_Grada\Znak_FNK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31610"/>
            <a:ext cx="2051720" cy="20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Arytmologie</a:t>
            </a:r>
            <a:r>
              <a:rPr lang="cs-CZ" dirty="0" smtClean="0"/>
              <a:t> </a:t>
            </a:r>
            <a:r>
              <a:rPr lang="cs-CZ" sz="2400" dirty="0" smtClean="0"/>
              <a:t>(pasivně od roku 2000…)</a:t>
            </a:r>
            <a:endParaRPr lang="cs-CZ" sz="2400" dirty="0"/>
          </a:p>
        </p:txBody>
      </p:sp>
      <p:pic>
        <p:nvPicPr>
          <p:cNvPr id="3" name="Obrázek 2" descr="Cervenka_ICD_Mitracl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05548"/>
            <a:ext cx="4104456" cy="41044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5548"/>
            <a:ext cx="384625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75856" y="6237312"/>
            <a:ext cx="31683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Defibrilátory zachraňují životy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244" y="13442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Arytmolog</a:t>
            </a:r>
            <a:r>
              <a:rPr lang="cs-CZ" sz="2000" b="1" dirty="0" smtClean="0"/>
              <a:t> – kombinace chirurga + fyzika -elektrikáře – IT specialisty – sci-fi nadšence</a:t>
            </a:r>
            <a:endParaRPr lang="cs-CZ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Arytmologie</a:t>
            </a:r>
            <a:endParaRPr lang="cs-CZ" dirty="0"/>
          </a:p>
        </p:txBody>
      </p:sp>
      <p:pic>
        <p:nvPicPr>
          <p:cNvPr id="3" name="Picture 2" descr="http://circep.ahajournals.org/content/1/5/363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040560" cy="43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6093296"/>
            <a:ext cx="84249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Vytváření elektrických map srdce a frekvenční ablace patologických drah, léčba arytmií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Týmová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16824" cy="492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hvatalova 1.bmp"/>
          <p:cNvPicPr>
            <a:picLocks noChangeAspect="1" noChangeArrowheads="1"/>
          </p:cNvPicPr>
          <p:nvPr/>
        </p:nvPicPr>
        <p:blipFill>
          <a:blip r:embed="rId2" cstate="print"/>
          <a:srcRect l="20338" r="33899" b="31507"/>
          <a:stretch>
            <a:fillRect/>
          </a:stretch>
        </p:blipFill>
        <p:spPr bwMode="auto">
          <a:xfrm>
            <a:off x="971600" y="2924944"/>
            <a:ext cx="2079034" cy="3600400"/>
          </a:xfrm>
          <a:prstGeom prst="rect">
            <a:avLst/>
          </a:prstGeom>
          <a:noFill/>
        </p:spPr>
      </p:pic>
      <p:pic>
        <p:nvPicPr>
          <p:cNvPr id="1028" name="Picture 4" descr="E:\chvatalova 3.bmp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1973" r="33349"/>
          <a:stretch>
            <a:fillRect/>
          </a:stretch>
        </p:blipFill>
        <p:spPr bwMode="auto">
          <a:xfrm>
            <a:off x="3491880" y="1412775"/>
            <a:ext cx="2356204" cy="5273739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79727"/>
            <a:ext cx="2664296" cy="525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2015_PW_vše\DiaPrednasky\AcuteStroke\Měchura1932_ACI\Tromby_Měchura_Eric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843808" cy="2194562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987824" y="6237312"/>
            <a:ext cx="508004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Intervenční </a:t>
            </a:r>
            <a:r>
              <a:rPr lang="cs-CZ" sz="2000" b="1" dirty="0" err="1" smtClean="0">
                <a:solidFill>
                  <a:srgbClr val="FF0000"/>
                </a:solidFill>
              </a:rPr>
              <a:t>angiologie</a:t>
            </a:r>
            <a:r>
              <a:rPr lang="cs-CZ" sz="2000" b="1" dirty="0" smtClean="0">
                <a:solidFill>
                  <a:srgbClr val="FF0000"/>
                </a:solidFill>
              </a:rPr>
              <a:t> dokáže léčit těžké ikty 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Mezioborová spolupráce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6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a osudy nemocných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24 000 pacientů/rok – akutní infarkt myokardu </a:t>
            </a:r>
          </a:p>
          <a:p>
            <a:r>
              <a:rPr lang="cs-CZ" sz="2800" dirty="0" smtClean="0"/>
              <a:t>1-2% populace se srdečním selháním</a:t>
            </a:r>
          </a:p>
          <a:p>
            <a:r>
              <a:rPr lang="cs-CZ" sz="2800" dirty="0" smtClean="0"/>
              <a:t>Kardiovaskulární onemocnění </a:t>
            </a:r>
            <a:br>
              <a:rPr lang="cs-CZ" sz="2800" dirty="0" smtClean="0"/>
            </a:br>
            <a:r>
              <a:rPr lang="cs-CZ" sz="2800" dirty="0" smtClean="0"/>
              <a:t>ve 45% příčinou úmrtí</a:t>
            </a:r>
          </a:p>
          <a:p>
            <a:r>
              <a:rPr lang="cs-CZ" sz="2800" dirty="0" smtClean="0"/>
              <a:t>Snížení mortality na akutní infarkt myokardu </a:t>
            </a:r>
            <a:br>
              <a:rPr lang="cs-CZ" sz="2800" dirty="0" smtClean="0"/>
            </a:br>
            <a:r>
              <a:rPr lang="cs-CZ" sz="2800" dirty="0" smtClean="0"/>
              <a:t>z 20% na 5% za posledních 50 let</a:t>
            </a:r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3210"/>
          <a:stretch>
            <a:fillRect/>
          </a:stretch>
        </p:blipFill>
        <p:spPr bwMode="auto">
          <a:xfrm>
            <a:off x="1979712" y="4077072"/>
            <a:ext cx="4536504" cy="258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Vědecká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PRAGUE studie - 21 velkých mezinárodně uznávaných klinických studií</a:t>
            </a:r>
          </a:p>
          <a:p>
            <a:r>
              <a:rPr lang="cs-CZ" dirty="0" smtClean="0"/>
              <a:t>Akademické tituly v </a:t>
            </a:r>
            <a:r>
              <a:rPr lang="cs-CZ" dirty="0" err="1" smtClean="0"/>
              <a:t>Kardiocentru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21x PhD, 8x docent, 5x profesor </a:t>
            </a:r>
            <a:endParaRPr lang="cs-CZ" dirty="0"/>
          </a:p>
        </p:txBody>
      </p:sp>
      <p:pic>
        <p:nvPicPr>
          <p:cNvPr id="4" name="Picture 4" descr="K:\2014_PW_vše\Fotografie_2014\ESCgoldmedal_Barcelona_2014\ESC2014_OfficialPhotos_PetrWidimsky\ESC_0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719"/>
            <a:ext cx="4427984" cy="29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Výsledek obrázku pro prof. petr widimsk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38586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13731"/>
              </p:ext>
            </p:extLst>
          </p:nvPr>
        </p:nvGraphicFramePr>
        <p:xfrm>
          <a:off x="179512" y="980728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00652" y="116632"/>
            <a:ext cx="8786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Organizační struktura Kardiocentra FNKV a 3.LFUK:</a:t>
            </a:r>
          </a:p>
          <a:p>
            <a:pPr algn="ctr"/>
            <a:r>
              <a:rPr lang="cs-CZ" sz="3200" b="1" dirty="0" err="1" smtClean="0">
                <a:solidFill>
                  <a:srgbClr val="C00000"/>
                </a:solidFill>
              </a:rPr>
              <a:t>Subspecializace</a:t>
            </a:r>
            <a:r>
              <a:rPr lang="cs-CZ" sz="3200" b="1" dirty="0">
                <a:solidFill>
                  <a:srgbClr val="C00000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v kardiologii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5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Možnosti absolventů LF v </a:t>
            </a:r>
            <a:r>
              <a:rPr lang="cs-CZ" dirty="0" err="1" smtClean="0"/>
              <a:t>Kardiocentru</a:t>
            </a:r>
            <a:r>
              <a:rPr lang="cs-CZ" dirty="0" smtClean="0"/>
              <a:t> FNKV / 3.LF UK: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Získání atestace v oborech:</a:t>
            </a:r>
          </a:p>
          <a:p>
            <a:r>
              <a:rPr lang="cs-CZ" dirty="0" smtClean="0"/>
              <a:t>Kardiologie</a:t>
            </a:r>
          </a:p>
          <a:p>
            <a:r>
              <a:rPr lang="cs-CZ" dirty="0" smtClean="0"/>
              <a:t>Kardiochirurgie</a:t>
            </a:r>
          </a:p>
          <a:p>
            <a:r>
              <a:rPr lang="cs-CZ" dirty="0" err="1" smtClean="0"/>
              <a:t>Angiologie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Absolvování části atestační přípravy v oborech:</a:t>
            </a:r>
          </a:p>
          <a:p>
            <a:r>
              <a:rPr lang="cs-CZ" dirty="0" smtClean="0"/>
              <a:t>Vnitřní lékařství</a:t>
            </a:r>
          </a:p>
          <a:p>
            <a:r>
              <a:rPr lang="cs-CZ" dirty="0" smtClean="0"/>
              <a:t>Anesteziologie, intenzivní medicína</a:t>
            </a:r>
          </a:p>
          <a:p>
            <a:pPr marL="0" indent="0">
              <a:buNone/>
            </a:pPr>
            <a:r>
              <a:rPr lang="cs-CZ" b="1" dirty="0" smtClean="0"/>
              <a:t>Zapojení do vědecké práce:</a:t>
            </a:r>
          </a:p>
          <a:p>
            <a:r>
              <a:rPr lang="cs-CZ" dirty="0" smtClean="0"/>
              <a:t>Prezenční forma PGS + 0,5 úvazku ve FNKV</a:t>
            </a:r>
          </a:p>
          <a:p>
            <a:r>
              <a:rPr lang="cs-CZ" dirty="0" smtClean="0"/>
              <a:t>Kombinovaná forma PGS + 1,0 úvazku ve FNKV</a:t>
            </a:r>
          </a:p>
          <a:p>
            <a:pPr marL="0" indent="0">
              <a:buNone/>
            </a:pPr>
            <a:r>
              <a:rPr lang="cs-CZ" b="1" dirty="0" smtClean="0"/>
              <a:t>Zapojení do výuky mediků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051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Kolik lékařských míst ročně nabízíme 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2-4 volná místa na kardiologii každý rok:</a:t>
            </a:r>
          </a:p>
          <a:p>
            <a:r>
              <a:rPr lang="cs-CZ" dirty="0" smtClean="0"/>
              <a:t>podle počtu atestujících (odchody po atestaci pokud do té doby nezískali PhD)</a:t>
            </a:r>
          </a:p>
          <a:p>
            <a:r>
              <a:rPr lang="cs-CZ" dirty="0" smtClean="0"/>
              <a:t>podle odchodů na MD či jiných odchodů</a:t>
            </a:r>
          </a:p>
          <a:p>
            <a:endParaRPr lang="cs-CZ" dirty="0"/>
          </a:p>
          <a:p>
            <a:r>
              <a:rPr lang="cs-CZ" dirty="0" smtClean="0"/>
              <a:t>Preferujeme kombinaci lékařského úvazku a PGS, ale PGS není podmínkou, máme i lékaře, kteří PGS nestudují a chtějí si pouze udělat atestaci a pak odejít.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30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30B4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60090" cy="5640557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Nejenom kardiologie…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smtClean="0"/>
              <a:t>Proč kardiologem ?</a:t>
            </a:r>
            <a:br>
              <a:rPr lang="cs-CZ" sz="6000" dirty="0" smtClean="0"/>
            </a:br>
            <a:r>
              <a:rPr lang="cs-CZ" i="1" dirty="0" smtClean="0"/>
              <a:t>Rok 1998 - 1999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917032"/>
          </a:xfrm>
        </p:spPr>
        <p:txBody>
          <a:bodyPr/>
          <a:lstStyle/>
          <a:p>
            <a:r>
              <a:rPr lang="cs-CZ" b="1" dirty="0" smtClean="0"/>
              <a:t>Bude mě ta práce bavit?</a:t>
            </a:r>
            <a:endParaRPr lang="cs-CZ" dirty="0"/>
          </a:p>
          <a:p>
            <a:r>
              <a:rPr lang="cs-CZ" b="1" dirty="0" smtClean="0"/>
              <a:t>Bude ta práce pestrá?</a:t>
            </a:r>
            <a:endParaRPr lang="cs-CZ" i="1" dirty="0" smtClean="0"/>
          </a:p>
          <a:p>
            <a:r>
              <a:rPr lang="cs-CZ" b="1" dirty="0" smtClean="0"/>
              <a:t>Budu mít dost klientů – uživím se?</a:t>
            </a:r>
          </a:p>
          <a:p>
            <a:r>
              <a:rPr lang="cs-CZ" b="1" dirty="0" smtClean="0"/>
              <a:t>Bude mít práce smysl a budu vidět výsledky?</a:t>
            </a:r>
          </a:p>
          <a:p>
            <a:r>
              <a:rPr lang="cs-CZ" b="1" dirty="0" smtClean="0"/>
              <a:t>Budu mít kam nastoupit?</a:t>
            </a:r>
          </a:p>
          <a:p>
            <a:r>
              <a:rPr lang="cs-CZ" b="1" dirty="0" smtClean="0"/>
              <a:t>Zbude mi nějaký volný čas?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Nejenom kardiologie…</a:t>
            </a:r>
            <a:endParaRPr lang="cs-CZ" dirty="0"/>
          </a:p>
        </p:txBody>
      </p:sp>
      <p:sp>
        <p:nvSpPr>
          <p:cNvPr id="3074" name="AutoShape 2" descr="https://www.email.cz/download/k/JDeYuZwQwT4pWn0ZD24uX3zHR_tOkysJNWbNq7f9w4tvDjjhdrNgzDopfDNGtYi_Y0GUS20/IMG_57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https://www.email.cz/download/k/JDeYuZwQwT4pWn0ZD24uX3zHR_tOkysJNWbNq7f9w4tvDjjhdrNgzDopfDNGtYi_Y0GUS20/IMG_57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Moraviaman.jpg"/>
          <p:cNvPicPr>
            <a:picLocks noChangeAspect="1"/>
          </p:cNvPicPr>
          <p:nvPr/>
        </p:nvPicPr>
        <p:blipFill>
          <a:blip r:embed="rId2" cstate="print"/>
          <a:srcRect l="9395" r="12164"/>
          <a:stretch>
            <a:fillRect/>
          </a:stretch>
        </p:blipFill>
        <p:spPr>
          <a:xfrm>
            <a:off x="2195736" y="1653540"/>
            <a:ext cx="6120680" cy="5204460"/>
          </a:xfrm>
          <a:prstGeom prst="rect">
            <a:avLst/>
          </a:prstGeom>
        </p:spPr>
      </p:pic>
      <p:pic>
        <p:nvPicPr>
          <p:cNvPr id="7" name="Obrázek 6" descr="IM_voda.jpg"/>
          <p:cNvPicPr>
            <a:picLocks noChangeAspect="1"/>
          </p:cNvPicPr>
          <p:nvPr/>
        </p:nvPicPr>
        <p:blipFill>
          <a:blip r:embed="rId3" cstate="print"/>
          <a:srcRect l="26929" t="14317" r="14009" b="36465"/>
          <a:stretch>
            <a:fillRect/>
          </a:stretch>
        </p:blipFill>
        <p:spPr>
          <a:xfrm>
            <a:off x="395536" y="1412776"/>
            <a:ext cx="3110746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</a:t>
            </a:r>
            <a:r>
              <a:rPr lang="cs-CZ" sz="3200" i="1" dirty="0" smtClean="0"/>
              <a:t>po 16 letech…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Kardiologie mě baví a je stále zajímavá</a:t>
            </a:r>
          </a:p>
          <a:p>
            <a:r>
              <a:rPr lang="cs-CZ" dirty="0" smtClean="0"/>
              <a:t>Musím používat hlavu i ruce,</a:t>
            </a:r>
            <a:br>
              <a:rPr lang="cs-CZ" dirty="0" smtClean="0"/>
            </a:br>
            <a:r>
              <a:rPr lang="cs-CZ" dirty="0" smtClean="0"/>
              <a:t>pečlivost i rychlé rozhodování</a:t>
            </a:r>
          </a:p>
          <a:p>
            <a:r>
              <a:rPr lang="cs-CZ" dirty="0" smtClean="0"/>
              <a:t>Musím se učit stále něčemu novému…</a:t>
            </a:r>
            <a:br>
              <a:rPr lang="cs-CZ" dirty="0" smtClean="0"/>
            </a:br>
            <a:r>
              <a:rPr lang="cs-CZ" dirty="0" smtClean="0"/>
              <a:t>….a vracet se k tomu starému</a:t>
            </a:r>
          </a:p>
          <a:p>
            <a:r>
              <a:rPr lang="cs-CZ" dirty="0" smtClean="0"/>
              <a:t>Netrpím nedostatkem práce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smtClean="0">
                <a:sym typeface="Wingdings" pitchFamily="2" charset="2"/>
              </a:rPr>
              <a:t>Mám pocit, že to co dělám/e má smysl</a:t>
            </a:r>
          </a:p>
          <a:p>
            <a:r>
              <a:rPr lang="cs-CZ" dirty="0" smtClean="0">
                <a:sym typeface="Wingdings" pitchFamily="2" charset="2"/>
              </a:rPr>
              <a:t>Baví mě a mám rád i jiné věci, ale často na kardiologii i přitom myslím…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45429" y="332656"/>
            <a:ext cx="274299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Kardiovaskulární fyziologie</a:t>
            </a:r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 nesmírně zajímavá</a:t>
            </a:r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 logická věda !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ecg st ele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22" y="1052736"/>
            <a:ext cx="8968178" cy="496855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987824" y="1886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EKG </a:t>
            </a:r>
            <a:r>
              <a:rPr lang="cs-CZ" sz="2000" dirty="0" smtClean="0"/>
              <a:t>(2000 – dosud)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65304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Vedle psaní příjmů zajímavý atraktivní začátek a nekončící příběh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Echokardiografie </a:t>
            </a:r>
            <a:r>
              <a:rPr lang="cs-CZ" sz="2400" dirty="0" smtClean="0"/>
              <a:t>(2001 – dosud)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23728" y="633478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Vidím i co slyším i neslyším….</a:t>
            </a:r>
            <a:endParaRPr lang="cs-CZ" sz="2800" b="1" dirty="0"/>
          </a:p>
        </p:txBody>
      </p:sp>
      <p:pic>
        <p:nvPicPr>
          <p:cNvPr id="5" name="barlow 3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3050" y="1804988"/>
            <a:ext cx="60579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Intenzivní medicína </a:t>
            </a:r>
            <a:r>
              <a:rPr lang="cs-CZ" sz="2400" dirty="0" smtClean="0"/>
              <a:t>(2002 – dosud)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1700" y="202484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ACDpreP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" r="26153" b="18955"/>
          <a:stretch>
            <a:fillRect/>
          </a:stretch>
        </p:blipFill>
        <p:spPr bwMode="auto">
          <a:xfrm>
            <a:off x="179512" y="1628800"/>
            <a:ext cx="38164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ACDpostP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>
            <a:fillRect/>
          </a:stretch>
        </p:blipFill>
        <p:spPr bwMode="auto">
          <a:xfrm>
            <a:off x="4103440" y="1628800"/>
            <a:ext cx="504056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2449" y="6237312"/>
            <a:ext cx="86044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Koronarografie</a:t>
            </a:r>
            <a:r>
              <a:rPr lang="cs-CZ" b="1" dirty="0" smtClean="0">
                <a:solidFill>
                  <a:srgbClr val="FF0000"/>
                </a:solidFill>
              </a:rPr>
              <a:t> a PCI dramaticky zlepšily kvalitu život a osudy nemocných s infarktem 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274638"/>
            <a:ext cx="88924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Invazivní</a:t>
            </a:r>
            <a:r>
              <a:rPr kumimoji="0" lang="cs-CZ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(operační) 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medicína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(2005 – dosud)</a:t>
            </a:r>
          </a:p>
        </p:txBody>
      </p:sp>
    </p:spTree>
    <p:extLst>
      <p:ext uri="{BB962C8B-B14F-4D97-AF65-F5344CB8AC3E}">
        <p14:creationId xmlns:p14="http://schemas.microsoft.com/office/powerpoint/2010/main" val="36242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intervence </a:t>
            </a:r>
            <a:r>
              <a:rPr lang="cs-CZ" sz="2400" dirty="0" smtClean="0"/>
              <a:t>(2009 - dosud)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2576" y="6309320"/>
            <a:ext cx="86044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Katetrizační náhrada aortální chlopně – zlepšila kvalitu života a osud starších nemocných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skrbk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Zobrazovací metody – CT </a:t>
            </a:r>
            <a:r>
              <a:rPr lang="cs-CZ" sz="2700" dirty="0" smtClean="0"/>
              <a:t>(2009 – dosud)</a:t>
            </a:r>
            <a:endParaRPr lang="cs-CZ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3584" y="6137929"/>
            <a:ext cx="860444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Někdy dokáže zastoupit invazivního kardiologa jindy významně pomůže při plánování složitých intervenčních výkonů.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skrbkova_CT_S022_I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02904"/>
            <a:ext cx="4248472" cy="4248472"/>
          </a:xfrm>
          <a:prstGeom prst="rect">
            <a:avLst/>
          </a:prstGeom>
        </p:spPr>
      </p:pic>
      <p:pic>
        <p:nvPicPr>
          <p:cNvPr id="6" name="Obrázek 5" descr="skrbkova2_S007_I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248472" cy="4248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415</Words>
  <Application>Microsoft Office PowerPoint</Application>
  <PresentationFormat>Předvádění na obrazovce (4:3)</PresentationFormat>
  <Paragraphs>89</Paragraphs>
  <Slides>21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KARDIOLOGIE s příběhem</vt:lpstr>
      <vt:lpstr>Proč kardiologem ? Rok 1998 - 1999</vt:lpstr>
      <vt:lpstr>Prezentace aplikace PowerPoint</vt:lpstr>
      <vt:lpstr>Prezentace aplikace PowerPoint</vt:lpstr>
      <vt:lpstr>Echokardiografie (2001 – dosud)</vt:lpstr>
      <vt:lpstr>Intenzivní medicína (2002 – dosud)</vt:lpstr>
      <vt:lpstr>Prezentace aplikace PowerPoint</vt:lpstr>
      <vt:lpstr>Pokročilé intervence (2009 - dosud)</vt:lpstr>
      <vt:lpstr>Zobrazovací metody – CT (2009 – dosud)</vt:lpstr>
      <vt:lpstr>Arytmologie (pasivně od roku 2000…)</vt:lpstr>
      <vt:lpstr>Arytmologie</vt:lpstr>
      <vt:lpstr>Týmová práce</vt:lpstr>
      <vt:lpstr>Prezentace aplikace PowerPoint</vt:lpstr>
      <vt:lpstr>Počty a osudy nemocných</vt:lpstr>
      <vt:lpstr>Vědecká činnost</vt:lpstr>
      <vt:lpstr>Prezentace aplikace PowerPoint</vt:lpstr>
      <vt:lpstr>Možnosti absolventů LF v Kardiocentru FNKV / 3.LF UK:</vt:lpstr>
      <vt:lpstr>Kolik lékařských míst ročně nabízíme ?</vt:lpstr>
      <vt:lpstr>Prezentace aplikace PowerPoint</vt:lpstr>
      <vt:lpstr>Nejenom kardiologie…</vt:lpstr>
      <vt:lpstr>Závěr po 16 letech…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KARDIOLOGIE</dc:title>
  <dc:creator>PT</dc:creator>
  <cp:lastModifiedBy>FDU-Kardio</cp:lastModifiedBy>
  <cp:revision>24</cp:revision>
  <dcterms:created xsi:type="dcterms:W3CDTF">2016-11-11T19:39:26Z</dcterms:created>
  <dcterms:modified xsi:type="dcterms:W3CDTF">2016-11-21T12:13:00Z</dcterms:modified>
</cp:coreProperties>
</file>